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1"/>
    <p:restoredTop sz="96190"/>
  </p:normalViewPr>
  <p:slideViewPr>
    <p:cSldViewPr snapToGrid="0">
      <p:cViewPr varScale="1">
        <p:scale>
          <a:sx n="123" d="100"/>
          <a:sy n="123" d="100"/>
        </p:scale>
        <p:origin x="58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B462F-65ED-5E42-8A50-7CD481E0FCC3}" type="datetimeFigureOut">
              <a:rPr lang="en-US" smtClean="0"/>
              <a:t>5/8/23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D9CBF-9DB9-D442-8AF1-9E473AF42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D9CBF-9DB9-D442-8AF1-9E473AF42C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3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D9CBF-9DB9-D442-8AF1-9E473AF42C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7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D9CBF-9DB9-D442-8AF1-9E473AF42C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0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D9CBF-9DB9-D442-8AF1-9E473AF42C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12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D9CBF-9DB9-D442-8AF1-9E473AF42C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37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D9CBF-9DB9-D442-8AF1-9E473AF42C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33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D9CBF-9DB9-D442-8AF1-9E473AF42C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17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D9CBF-9DB9-D442-8AF1-9E473AF42C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41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D9CBF-9DB9-D442-8AF1-9E473AF42C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4AB975E-020C-091E-D52B-4E760D34C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086104"/>
            <a:ext cx="12192000" cy="7718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A5B1FE-7222-6DC1-009A-D1F2AE7BB9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36128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BDA-86D7-E4DC-9B19-040F3E50B0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8409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8" name="Picture 7" descr="UNC Gillings School of Global Public Health logo">
            <a:extLst>
              <a:ext uri="{FF2B5EF4-FFF2-40B4-BE49-F238E27FC236}">
                <a16:creationId xmlns:a16="http://schemas.microsoft.com/office/drawing/2014/main" id="{87FC0426-DBB6-EF85-233D-258A120331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4425" y="6356350"/>
            <a:ext cx="2343150" cy="29845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5E78B98-2021-6941-1F33-96D63F710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12192000" cy="7718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62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F1B2-811F-4D3C-C571-0A18DDB9E6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1BCF4-708D-50E9-DFFA-2BB1EBAC67F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Add slide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BC7E5-8ABE-E4EA-8109-3B36F418A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05C1C-7EC3-E351-D3F0-517B09EA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&lt;#&gt;</a:t>
            </a:r>
          </a:p>
        </p:txBody>
      </p:sp>
      <p:pic>
        <p:nvPicPr>
          <p:cNvPr id="7" name="Picture 6" descr="UNC Gillings School of Global Public Health logo">
            <a:extLst>
              <a:ext uri="{FF2B5EF4-FFF2-40B4-BE49-F238E27FC236}">
                <a16:creationId xmlns:a16="http://schemas.microsoft.com/office/drawing/2014/main" id="{D12457D7-48B7-D385-F615-E0837AE571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4425" y="6356350"/>
            <a:ext cx="234315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25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07F6F-68BB-5621-06AD-0D961683AC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135C6-FE6B-CB56-1ADE-64E930AA5C9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7AA50-07EF-8009-D173-C3C206710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1C8A9-F82C-3693-309F-1C1B6E81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&lt;#&gt;</a:t>
            </a:r>
          </a:p>
        </p:txBody>
      </p:sp>
      <p:pic>
        <p:nvPicPr>
          <p:cNvPr id="7" name="Picture 6" descr="UNC Gillings School of Global Public Health logo">
            <a:extLst>
              <a:ext uri="{FF2B5EF4-FFF2-40B4-BE49-F238E27FC236}">
                <a16:creationId xmlns:a16="http://schemas.microsoft.com/office/drawing/2014/main" id="{CCA92715-E069-7DA5-B3EB-BB04C7A3A0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4425" y="6356350"/>
            <a:ext cx="2343150" cy="29845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A9B8980-6892-CC3A-B834-EB36A1013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12192000" cy="7718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0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1605-CB60-1E6B-2021-CACBAA6C28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74736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1DE48-45A6-939A-6C57-7CBB52B181D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616199"/>
            <a:ext cx="10515600" cy="35607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Slide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71E47-AE19-4B0E-FA36-1E76A103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1C23B-C802-5001-BDFA-F469E594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33F33-0A46-724D-9628-419858C9A4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UNC Gillings School of Global Public Health logo">
            <a:extLst>
              <a:ext uri="{FF2B5EF4-FFF2-40B4-BE49-F238E27FC236}">
                <a16:creationId xmlns:a16="http://schemas.microsoft.com/office/drawing/2014/main" id="{722E00B6-7623-DF72-6C23-49B8C01D6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4425" y="6356350"/>
            <a:ext cx="2343150" cy="29845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E7E4A40-C206-2BAD-51EC-083974ED3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12192000" cy="7718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1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3A739-9F18-7496-E0B1-069478897B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8B950-3C70-C37A-2873-9E254DB8EA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Topic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6BE60-3E2B-6876-527D-E5156315C8A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Edit slide text or add photos/graphs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41225-5318-7738-B595-76DF39506D0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Topic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41B2C2-240D-3C09-ADD7-1D61790A0C1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Edit slide text or add photos/graphs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2441DC-E038-1FF6-77CD-4330B075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5E29BC-8DB8-19D6-0156-6F20B280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33F33-0A46-724D-9628-419858C9A4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UNC Gillings School of Global Public Health logo">
            <a:extLst>
              <a:ext uri="{FF2B5EF4-FFF2-40B4-BE49-F238E27FC236}">
                <a16:creationId xmlns:a16="http://schemas.microsoft.com/office/drawing/2014/main" id="{FDFD5C10-7DAD-1636-01B3-CEA2A02AD0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4425" y="6356350"/>
            <a:ext cx="234315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1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5F513-F55D-1927-6E3F-6B276083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7AF5B-045D-738B-1077-8CBCD1F3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33F33-0A46-724D-9628-419858C9A4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UNC Gillings School of Global Public Health logo">
            <a:extLst>
              <a:ext uri="{FF2B5EF4-FFF2-40B4-BE49-F238E27FC236}">
                <a16:creationId xmlns:a16="http://schemas.microsoft.com/office/drawing/2014/main" id="{DEE2514E-99F5-6B0C-9144-B93A1DDE76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4425" y="6356350"/>
            <a:ext cx="2343150" cy="298450"/>
          </a:xfrm>
          <a:prstGeom prst="rect">
            <a:avLst/>
          </a:prstGeom>
        </p:spPr>
      </p:pic>
      <p:pic>
        <p:nvPicPr>
          <p:cNvPr id="7" name="Picture 6" descr="Decorative circle&#10;">
            <a:extLst>
              <a:ext uri="{FF2B5EF4-FFF2-40B4-BE49-F238E27FC236}">
                <a16:creationId xmlns:a16="http://schemas.microsoft.com/office/drawing/2014/main" id="{E10A8287-F684-9D73-2F28-99896B5CD0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67333"/>
          <a:stretch/>
        </p:blipFill>
        <p:spPr>
          <a:xfrm rot="16200000">
            <a:off x="8293504" y="1639551"/>
            <a:ext cx="5401523" cy="239547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DD62003-2CAF-EE6B-8CFC-4CE5F6BA4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363" y="2766218"/>
            <a:ext cx="8794124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Header, Quote, or Statistic</a:t>
            </a:r>
          </a:p>
        </p:txBody>
      </p:sp>
    </p:spTree>
    <p:extLst>
      <p:ext uri="{BB962C8B-B14F-4D97-AF65-F5344CB8AC3E}">
        <p14:creationId xmlns:p14="http://schemas.microsoft.com/office/powerpoint/2010/main" val="330311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9B65E-F4BC-DFC0-B0DD-BD96B1C9EC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0892C-F109-D948-D84E-03400D7F85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Add slide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BB796-DED2-2219-EFBD-FF8A7AA9606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accent4"/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Add slide text or photo/video/graph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87B27-AB76-A3DB-708D-F230E7C6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3D4A1-66CA-B028-774F-1CBFEAEF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33F33-0A46-724D-9628-419858C9A4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UNC Gillings School of Global Public Health logo">
            <a:extLst>
              <a:ext uri="{FF2B5EF4-FFF2-40B4-BE49-F238E27FC236}">
                <a16:creationId xmlns:a16="http://schemas.microsoft.com/office/drawing/2014/main" id="{A578DC7D-4345-64CE-8C87-39AF85129A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4425" y="6356350"/>
            <a:ext cx="2343150" cy="2984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17B1707-9FDF-AE0F-C572-2C97FADBB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12192000" cy="7718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45AC-F948-E8B4-3FFC-F9095498DF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8269F-6184-746D-CC83-AC535FBC622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Add slide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7831F-377B-5D2B-B130-94ACB278E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30439-C7D4-C8F6-DEF8-B768B141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86C71-5AFF-8FBC-7F10-C5E25331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33F33-0A46-724D-9628-419858C9A4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UNC Gillings School of Global Public Health logo">
            <a:extLst>
              <a:ext uri="{FF2B5EF4-FFF2-40B4-BE49-F238E27FC236}">
                <a16:creationId xmlns:a16="http://schemas.microsoft.com/office/drawing/2014/main" id="{C95742E7-AAD0-60FB-E719-55015BB7E9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4425" y="6356350"/>
            <a:ext cx="234315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92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486112-A9CD-6D74-CC77-06D63F8EB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086104"/>
            <a:ext cx="12192000" cy="7718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D950F3-83CF-E426-F2A9-8263C9B58E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686308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Thank You/Question Slide</a:t>
            </a:r>
          </a:p>
        </p:txBody>
      </p:sp>
      <p:pic>
        <p:nvPicPr>
          <p:cNvPr id="6" name="Picture 5" descr="UNC Gillings School of Global Public Health logo">
            <a:extLst>
              <a:ext uri="{FF2B5EF4-FFF2-40B4-BE49-F238E27FC236}">
                <a16:creationId xmlns:a16="http://schemas.microsoft.com/office/drawing/2014/main" id="{7A287997-006D-FAF4-F4BB-577444549D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322827"/>
            <a:ext cx="2343150" cy="2984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D3513D5-3351-93A3-F45A-D2F2DAF5A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7718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Old Well logo&#10;">
            <a:extLst>
              <a:ext uri="{FF2B5EF4-FFF2-40B4-BE49-F238E27FC236}">
                <a16:creationId xmlns:a16="http://schemas.microsoft.com/office/drawing/2014/main" id="{82B8D793-B8E0-7344-C1FB-366C7ED8DB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77187" y="322729"/>
            <a:ext cx="4010025" cy="589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46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A66AB-77E9-6F30-843B-82A6BC18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CAB56-108A-5FF9-7C39-F8517C515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6109E-BA61-4280-77C6-BFD120735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9979-D9A6-DB4A-A361-B5C74D36DA97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2C8DF-982A-AFEB-C823-FEFB78A68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970D3-C43B-6E8D-9411-B94EF5DA1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3F33-0A46-724D-9628-419858C9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6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1" r:id="rId6"/>
    <p:sldLayoutId id="2147483722" r:id="rId7"/>
    <p:sldLayoutId id="2147483723" r:id="rId8"/>
    <p:sldLayoutId id="214748372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113F4-1A61-0F98-2F4B-13DE43BE02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21496-C8DB-5957-0475-DA0B36424A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5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D6EC4-9287-9360-379C-891AF219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Intro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D298-E890-F1B5-C30B-0BC28B32B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9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CE983-9302-49E1-EF32-728232397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8B5C5-9074-089D-B0CB-4DD242E210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9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E309-6051-3D92-3DED-87BD68884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FC5AE-7931-FE6E-9FB3-2C9BAA864D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5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ACCF3-B9D0-0D88-0FBC-5304FE267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F8077-69E2-B8FA-261B-6DCF251AEF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A78F5-2230-1BCB-6093-51AB01C294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65788-9DD4-D4BB-BE42-2E705CEB5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C67CF4-CC23-D35A-E9D5-55E02306708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9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A457-2101-DB2D-DC0F-7675A810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Header, Quote, or Statistic</a:t>
            </a:r>
          </a:p>
        </p:txBody>
      </p:sp>
    </p:spTree>
    <p:extLst>
      <p:ext uri="{BB962C8B-B14F-4D97-AF65-F5344CB8AC3E}">
        <p14:creationId xmlns:p14="http://schemas.microsoft.com/office/powerpoint/2010/main" val="66540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385B-FED5-160D-BF18-80484257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Content</a:t>
            </a:r>
            <a:r>
              <a:rPr lang="en-US" baseline="0" dirty="0">
                <a:solidFill>
                  <a:schemeClr val="bg2"/>
                </a:solidFill>
              </a:rPr>
              <a:t> Slide with Media or Graph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602EC-7C14-3BFB-8FA2-1E5157267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95264-8DD5-A83F-810C-A7EAB7B36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6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7C5B-439F-0265-B661-A8D46039A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Content Slide with</a:t>
            </a:r>
            <a:r>
              <a:rPr lang="en-US" baseline="0" dirty="0">
                <a:solidFill>
                  <a:schemeClr val="bg2"/>
                </a:solidFill>
              </a:rPr>
              <a:t> Photo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B16CE-17D2-21D7-29D3-0D15C1929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Picture Placeholder 2" descr="Placeholder alternative text.&#10;">
            <a:extLst>
              <a:ext uri="{FF2B5EF4-FFF2-40B4-BE49-F238E27FC236}">
                <a16:creationId xmlns:a16="http://schemas.microsoft.com/office/drawing/2014/main" id="{9E64698A-8863-ADBF-CE55-C99A3F327E0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8670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420A-F910-7339-D449-29608C2D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You/Questions</a:t>
            </a:r>
          </a:p>
        </p:txBody>
      </p:sp>
    </p:spTree>
    <p:extLst>
      <p:ext uri="{BB962C8B-B14F-4D97-AF65-F5344CB8AC3E}">
        <p14:creationId xmlns:p14="http://schemas.microsoft.com/office/powerpoint/2010/main" val="210226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C Gillings">
      <a:dk1>
        <a:srgbClr val="000000"/>
      </a:dk1>
      <a:lt1>
        <a:srgbClr val="FFFFFF"/>
      </a:lt1>
      <a:dk2>
        <a:srgbClr val="09294D"/>
      </a:dk2>
      <a:lt2>
        <a:srgbClr val="4B9CD3"/>
      </a:lt2>
      <a:accent1>
        <a:srgbClr val="F8F8F8"/>
      </a:accent1>
      <a:accent2>
        <a:srgbClr val="00A5AD"/>
      </a:accent2>
      <a:accent3>
        <a:srgbClr val="EF416F"/>
      </a:accent3>
      <a:accent4>
        <a:srgbClr val="4F758B"/>
      </a:accent4>
      <a:accent5>
        <a:srgbClr val="FFD100"/>
      </a:accent5>
      <a:accent6>
        <a:srgbClr val="F3E8DD"/>
      </a:accent6>
      <a:hlink>
        <a:srgbClr val="4B9CD3"/>
      </a:hlink>
      <a:folHlink>
        <a:srgbClr val="13284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40</Words>
  <Application>Microsoft Macintosh PowerPoint</Application>
  <PresentationFormat>Widescreen</PresentationFormat>
  <Paragraphs>18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Roboto</vt:lpstr>
      <vt:lpstr>Office Theme</vt:lpstr>
      <vt:lpstr>Presentation Title</vt:lpstr>
      <vt:lpstr>Intro Slide</vt:lpstr>
      <vt:lpstr>Section Header</vt:lpstr>
      <vt:lpstr>Content Slide</vt:lpstr>
      <vt:lpstr>Comparison Slide</vt:lpstr>
      <vt:lpstr>Section Header, Quote, or Statistic</vt:lpstr>
      <vt:lpstr>Content Slide with Media or Graph</vt:lpstr>
      <vt:lpstr>Content Slide with Photo</vt:lpstr>
      <vt:lpstr>Thank You/Questions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Lineberger, Hannah Bain</dc:creator>
  <cp:lastModifiedBy>Vargas, Jessica</cp:lastModifiedBy>
  <cp:revision>8</cp:revision>
  <dcterms:created xsi:type="dcterms:W3CDTF">2023-05-04T14:43:04Z</dcterms:created>
  <dcterms:modified xsi:type="dcterms:W3CDTF">2023-05-08T18:13:24Z</dcterms:modified>
</cp:coreProperties>
</file>