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97" r:id="rId3"/>
    <p:sldMasterId id="2147483724" r:id="rId4"/>
  </p:sldMasterIdLst>
  <p:notesMasterIdLst>
    <p:notesMasterId r:id="rId40"/>
  </p:notesMasterIdLst>
  <p:sldIdLst>
    <p:sldId id="257" r:id="rId5"/>
    <p:sldId id="303" r:id="rId6"/>
    <p:sldId id="347" r:id="rId7"/>
    <p:sldId id="331" r:id="rId8"/>
    <p:sldId id="332" r:id="rId9"/>
    <p:sldId id="338" r:id="rId10"/>
    <p:sldId id="337" r:id="rId11"/>
    <p:sldId id="339" r:id="rId12"/>
    <p:sldId id="304" r:id="rId13"/>
    <p:sldId id="318" r:id="rId14"/>
    <p:sldId id="334" r:id="rId15"/>
    <p:sldId id="335" r:id="rId16"/>
    <p:sldId id="341" r:id="rId17"/>
    <p:sldId id="340" r:id="rId18"/>
    <p:sldId id="333" r:id="rId19"/>
    <p:sldId id="336" r:id="rId20"/>
    <p:sldId id="305" r:id="rId21"/>
    <p:sldId id="306" r:id="rId22"/>
    <p:sldId id="343" r:id="rId23"/>
    <p:sldId id="345" r:id="rId24"/>
    <p:sldId id="307" r:id="rId25"/>
    <p:sldId id="330" r:id="rId26"/>
    <p:sldId id="308" r:id="rId27"/>
    <p:sldId id="309" r:id="rId28"/>
    <p:sldId id="328" r:id="rId29"/>
    <p:sldId id="310" r:id="rId30"/>
    <p:sldId id="311" r:id="rId31"/>
    <p:sldId id="312" r:id="rId32"/>
    <p:sldId id="313" r:id="rId33"/>
    <p:sldId id="319" r:id="rId34"/>
    <p:sldId id="320" r:id="rId35"/>
    <p:sldId id="317" r:id="rId36"/>
    <p:sldId id="329" r:id="rId37"/>
    <p:sldId id="342" r:id="rId38"/>
    <p:sldId id="31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0A6F5F-1B51-4F69-A5A5-754CE6BC853C}" v="1" dt="2022-01-10T17:04:42.7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1" d="100"/>
          <a:sy n="71" d="100"/>
        </p:scale>
        <p:origin x="86" y="331"/>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oitoru, Grace Nicole" userId="086689bd-5d4b-45b0-a705-f9d269142de5" providerId="ADAL" clId="{840A6F5F-1B51-4F69-A5A5-754CE6BC853C}"/>
    <pc:docChg chg="custSel addSld delSld modSld sldOrd">
      <pc:chgData name="Croitoru, Grace Nicole" userId="086689bd-5d4b-45b0-a705-f9d269142de5" providerId="ADAL" clId="{840A6F5F-1B51-4F69-A5A5-754CE6BC853C}" dt="2022-01-10T17:05:20.425" v="13" actId="1076"/>
      <pc:docMkLst>
        <pc:docMk/>
      </pc:docMkLst>
      <pc:sldChg chg="new del ord">
        <pc:chgData name="Croitoru, Grace Nicole" userId="086689bd-5d4b-45b0-a705-f9d269142de5" providerId="ADAL" clId="{840A6F5F-1B51-4F69-A5A5-754CE6BC853C}" dt="2022-01-10T17:04:03.268" v="6" actId="47"/>
        <pc:sldMkLst>
          <pc:docMk/>
          <pc:sldMk cId="8947509" sldId="348"/>
        </pc:sldMkLst>
      </pc:sldChg>
      <pc:sldChg chg="addSp modSp new mod ord setBg">
        <pc:chgData name="Croitoru, Grace Nicole" userId="086689bd-5d4b-45b0-a705-f9d269142de5" providerId="ADAL" clId="{840A6F5F-1B51-4F69-A5A5-754CE6BC853C}" dt="2022-01-10T17:05:20.425" v="13" actId="1076"/>
        <pc:sldMkLst>
          <pc:docMk/>
          <pc:sldMk cId="2481283834" sldId="349"/>
        </pc:sldMkLst>
        <pc:spChg chg="add">
          <ac:chgData name="Croitoru, Grace Nicole" userId="086689bd-5d4b-45b0-a705-f9d269142de5" providerId="ADAL" clId="{840A6F5F-1B51-4F69-A5A5-754CE6BC853C}" dt="2022-01-10T17:04:58.105" v="10" actId="26606"/>
          <ac:spMkLst>
            <pc:docMk/>
            <pc:sldMk cId="2481283834" sldId="349"/>
            <ac:spMk id="8" creationId="{01D0AF59-99C3-4251-AB9A-C966C6AD4400}"/>
          </ac:spMkLst>
        </pc:spChg>
        <pc:spChg chg="add">
          <ac:chgData name="Croitoru, Grace Nicole" userId="086689bd-5d4b-45b0-a705-f9d269142de5" providerId="ADAL" clId="{840A6F5F-1B51-4F69-A5A5-754CE6BC853C}" dt="2022-01-10T17:04:58.105" v="10" actId="26606"/>
          <ac:spMkLst>
            <pc:docMk/>
            <pc:sldMk cId="2481283834" sldId="349"/>
            <ac:spMk id="10" creationId="{1855405F-37A2-4869-9154-F8BE3BECE6C3}"/>
          </ac:spMkLst>
        </pc:spChg>
        <pc:picChg chg="add mod">
          <ac:chgData name="Croitoru, Grace Nicole" userId="086689bd-5d4b-45b0-a705-f9d269142de5" providerId="ADAL" clId="{840A6F5F-1B51-4F69-A5A5-754CE6BC853C}" dt="2022-01-10T17:05:20.425" v="13" actId="1076"/>
          <ac:picMkLst>
            <pc:docMk/>
            <pc:sldMk cId="2481283834" sldId="349"/>
            <ac:picMk id="3" creationId="{D701C540-107B-4D02-AB55-DDE2F50B42CD}"/>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000" b="1" dirty="0">
                <a:latin typeface="Arial Narrow" panose="020B0606020202030204" pitchFamily="34" charset="0"/>
              </a:rPr>
              <a:t>Frequency </a:t>
            </a:r>
            <a:r>
              <a:rPr lang="en-US" sz="2000" b="1" baseline="0" dirty="0">
                <a:latin typeface="Arial Narrow" panose="020B0606020202030204" pitchFamily="34" charset="0"/>
              </a:rPr>
              <a:t>COVID-19 Cases Seen in Long COVID-19 Clinics, UNC-MC, by Age</a:t>
            </a:r>
            <a:endParaRPr lang="en-US" sz="2000" b="1" dirty="0">
              <a:latin typeface="Arial Narrow" panose="020B0606020202030204" pitchFamily="34"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13-18</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Cases</c:v>
                </c:pt>
              </c:strCache>
            </c:strRef>
          </c:cat>
          <c:val>
            <c:numRef>
              <c:f>Sheet1!$B$2</c:f>
              <c:numCache>
                <c:formatCode>General</c:formatCode>
                <c:ptCount val="1"/>
                <c:pt idx="0">
                  <c:v>18</c:v>
                </c:pt>
              </c:numCache>
            </c:numRef>
          </c:val>
          <c:extLst>
            <c:ext xmlns:c16="http://schemas.microsoft.com/office/drawing/2014/chart" uri="{C3380CC4-5D6E-409C-BE32-E72D297353CC}">
              <c16:uniqueId val="{00000000-6164-4241-9F96-F1E0F5CA4E0A}"/>
            </c:ext>
          </c:extLst>
        </c:ser>
        <c:ser>
          <c:idx val="1"/>
          <c:order val="1"/>
          <c:tx>
            <c:strRef>
              <c:f>Sheet1!$C$1</c:f>
              <c:strCache>
                <c:ptCount val="1"/>
                <c:pt idx="0">
                  <c:v>19-29</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Cases</c:v>
                </c:pt>
              </c:strCache>
            </c:strRef>
          </c:cat>
          <c:val>
            <c:numRef>
              <c:f>Sheet1!$C$2</c:f>
              <c:numCache>
                <c:formatCode>General</c:formatCode>
                <c:ptCount val="1"/>
                <c:pt idx="0">
                  <c:v>56</c:v>
                </c:pt>
              </c:numCache>
            </c:numRef>
          </c:val>
          <c:extLst>
            <c:ext xmlns:c16="http://schemas.microsoft.com/office/drawing/2014/chart" uri="{C3380CC4-5D6E-409C-BE32-E72D297353CC}">
              <c16:uniqueId val="{00000001-6164-4241-9F96-F1E0F5CA4E0A}"/>
            </c:ext>
          </c:extLst>
        </c:ser>
        <c:ser>
          <c:idx val="2"/>
          <c:order val="2"/>
          <c:tx>
            <c:strRef>
              <c:f>Sheet1!$D$1</c:f>
              <c:strCache>
                <c:ptCount val="1"/>
                <c:pt idx="0">
                  <c:v>30-39</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Cases</c:v>
                </c:pt>
              </c:strCache>
            </c:strRef>
          </c:cat>
          <c:val>
            <c:numRef>
              <c:f>Sheet1!$D$2</c:f>
              <c:numCache>
                <c:formatCode>General</c:formatCode>
                <c:ptCount val="1"/>
                <c:pt idx="0">
                  <c:v>110</c:v>
                </c:pt>
              </c:numCache>
            </c:numRef>
          </c:val>
          <c:extLst>
            <c:ext xmlns:c16="http://schemas.microsoft.com/office/drawing/2014/chart" uri="{C3380CC4-5D6E-409C-BE32-E72D297353CC}">
              <c16:uniqueId val="{00000002-6164-4241-9F96-F1E0F5CA4E0A}"/>
            </c:ext>
          </c:extLst>
        </c:ser>
        <c:ser>
          <c:idx val="3"/>
          <c:order val="3"/>
          <c:tx>
            <c:strRef>
              <c:f>Sheet1!$E$1</c:f>
              <c:strCache>
                <c:ptCount val="1"/>
                <c:pt idx="0">
                  <c:v>40-49</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Cases</c:v>
                </c:pt>
              </c:strCache>
            </c:strRef>
          </c:cat>
          <c:val>
            <c:numRef>
              <c:f>Sheet1!$E$2</c:f>
              <c:numCache>
                <c:formatCode>General</c:formatCode>
                <c:ptCount val="1"/>
                <c:pt idx="0">
                  <c:v>182</c:v>
                </c:pt>
              </c:numCache>
            </c:numRef>
          </c:val>
          <c:extLst>
            <c:ext xmlns:c16="http://schemas.microsoft.com/office/drawing/2014/chart" uri="{C3380CC4-5D6E-409C-BE32-E72D297353CC}">
              <c16:uniqueId val="{00000003-6164-4241-9F96-F1E0F5CA4E0A}"/>
            </c:ext>
          </c:extLst>
        </c:ser>
        <c:ser>
          <c:idx val="4"/>
          <c:order val="4"/>
          <c:tx>
            <c:strRef>
              <c:f>Sheet1!$F$1</c:f>
              <c:strCache>
                <c:ptCount val="1"/>
                <c:pt idx="0">
                  <c:v>50-59</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Cases</c:v>
                </c:pt>
              </c:strCache>
            </c:strRef>
          </c:cat>
          <c:val>
            <c:numRef>
              <c:f>Sheet1!$F$2</c:f>
              <c:numCache>
                <c:formatCode>General</c:formatCode>
                <c:ptCount val="1"/>
                <c:pt idx="0">
                  <c:v>195</c:v>
                </c:pt>
              </c:numCache>
            </c:numRef>
          </c:val>
          <c:extLst>
            <c:ext xmlns:c16="http://schemas.microsoft.com/office/drawing/2014/chart" uri="{C3380CC4-5D6E-409C-BE32-E72D297353CC}">
              <c16:uniqueId val="{00000004-6164-4241-9F96-F1E0F5CA4E0A}"/>
            </c:ext>
          </c:extLst>
        </c:ser>
        <c:ser>
          <c:idx val="5"/>
          <c:order val="5"/>
          <c:tx>
            <c:strRef>
              <c:f>Sheet1!$G$1</c:f>
              <c:strCache>
                <c:ptCount val="1"/>
                <c:pt idx="0">
                  <c:v>60-69</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Cases</c:v>
                </c:pt>
              </c:strCache>
            </c:strRef>
          </c:cat>
          <c:val>
            <c:numRef>
              <c:f>Sheet1!$G$2</c:f>
              <c:numCache>
                <c:formatCode>General</c:formatCode>
                <c:ptCount val="1"/>
                <c:pt idx="0">
                  <c:v>119</c:v>
                </c:pt>
              </c:numCache>
            </c:numRef>
          </c:val>
          <c:extLst>
            <c:ext xmlns:c16="http://schemas.microsoft.com/office/drawing/2014/chart" uri="{C3380CC4-5D6E-409C-BE32-E72D297353CC}">
              <c16:uniqueId val="{00000005-6164-4241-9F96-F1E0F5CA4E0A}"/>
            </c:ext>
          </c:extLst>
        </c:ser>
        <c:ser>
          <c:idx val="6"/>
          <c:order val="6"/>
          <c:tx>
            <c:strRef>
              <c:f>Sheet1!$H$1</c:f>
              <c:strCache>
                <c:ptCount val="1"/>
                <c:pt idx="0">
                  <c:v>70-79</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Cases</c:v>
                </c:pt>
              </c:strCache>
            </c:strRef>
          </c:cat>
          <c:val>
            <c:numRef>
              <c:f>Sheet1!$H$2</c:f>
              <c:numCache>
                <c:formatCode>General</c:formatCode>
                <c:ptCount val="1"/>
                <c:pt idx="0">
                  <c:v>43</c:v>
                </c:pt>
              </c:numCache>
            </c:numRef>
          </c:val>
          <c:extLst>
            <c:ext xmlns:c16="http://schemas.microsoft.com/office/drawing/2014/chart" uri="{C3380CC4-5D6E-409C-BE32-E72D297353CC}">
              <c16:uniqueId val="{00000006-6164-4241-9F96-F1E0F5CA4E0A}"/>
            </c:ext>
          </c:extLst>
        </c:ser>
        <c:ser>
          <c:idx val="7"/>
          <c:order val="7"/>
          <c:tx>
            <c:strRef>
              <c:f>Sheet1!$I$1</c:f>
              <c:strCache>
                <c:ptCount val="1"/>
                <c:pt idx="0">
                  <c:v>80+</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Cases</c:v>
                </c:pt>
              </c:strCache>
            </c:strRef>
          </c:cat>
          <c:val>
            <c:numRef>
              <c:f>Sheet1!$I$2</c:f>
              <c:numCache>
                <c:formatCode>General</c:formatCode>
                <c:ptCount val="1"/>
                <c:pt idx="0">
                  <c:v>7</c:v>
                </c:pt>
              </c:numCache>
            </c:numRef>
          </c:val>
          <c:extLst>
            <c:ext xmlns:c16="http://schemas.microsoft.com/office/drawing/2014/chart" uri="{C3380CC4-5D6E-409C-BE32-E72D297353CC}">
              <c16:uniqueId val="{00000007-6164-4241-9F96-F1E0F5CA4E0A}"/>
            </c:ext>
          </c:extLst>
        </c:ser>
        <c:dLbls>
          <c:showLegendKey val="0"/>
          <c:showVal val="0"/>
          <c:showCatName val="0"/>
          <c:showSerName val="0"/>
          <c:showPercent val="0"/>
          <c:showBubbleSize val="0"/>
        </c:dLbls>
        <c:gapWidth val="219"/>
        <c:overlap val="-27"/>
        <c:axId val="667508648"/>
        <c:axId val="667508976"/>
      </c:barChart>
      <c:catAx>
        <c:axId val="667508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67508976"/>
        <c:crosses val="autoZero"/>
        <c:auto val="1"/>
        <c:lblAlgn val="ctr"/>
        <c:lblOffset val="100"/>
        <c:noMultiLvlLbl val="0"/>
      </c:catAx>
      <c:valAx>
        <c:axId val="6675089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67508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3-6F66-4B4C-8EC1-AC2DCD596AD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B42-4084-859B-E797FCFB7418}"/>
              </c:ext>
            </c:extLst>
          </c:dPt>
          <c:dPt>
            <c:idx val="2"/>
            <c:bubble3D val="0"/>
            <c:spPr>
              <a:solidFill>
                <a:schemeClr val="accent3"/>
              </a:solidFill>
              <a:ln w="19050">
                <a:solidFill>
                  <a:schemeClr val="accent2">
                    <a:lumMod val="20000"/>
                    <a:lumOff val="80000"/>
                  </a:schemeClr>
                </a:solidFill>
              </a:ln>
              <a:effectLst/>
            </c:spPr>
            <c:extLst>
              <c:ext xmlns:c16="http://schemas.microsoft.com/office/drawing/2014/chart" uri="{C3380CC4-5D6E-409C-BE32-E72D297353CC}">
                <c16:uniqueId val="{00000004-6F66-4B4C-8EC1-AC2DCD596ADF}"/>
              </c:ext>
            </c:extLst>
          </c:dPt>
          <c:cat>
            <c:strRef>
              <c:f>Sheet1!$A$2:$A$4</c:f>
              <c:strCache>
                <c:ptCount val="3"/>
                <c:pt idx="0">
                  <c:v>1st Qtr</c:v>
                </c:pt>
                <c:pt idx="1">
                  <c:v>2nd Qtr</c:v>
                </c:pt>
                <c:pt idx="2">
                  <c:v>3rd Qtr</c:v>
                </c:pt>
              </c:strCache>
            </c:strRef>
          </c:cat>
          <c:val>
            <c:numRef>
              <c:f>Sheet1!$B$2:$B$4</c:f>
              <c:numCache>
                <c:formatCode>General</c:formatCode>
                <c:ptCount val="3"/>
                <c:pt idx="0" formatCode="#,##0">
                  <c:v>100</c:v>
                </c:pt>
                <c:pt idx="1">
                  <c:v>15.5</c:v>
                </c:pt>
                <c:pt idx="2">
                  <c:v>0.7</c:v>
                </c:pt>
              </c:numCache>
            </c:numRef>
          </c:val>
          <c:extLst>
            <c:ext xmlns:c16="http://schemas.microsoft.com/office/drawing/2014/chart" uri="{C3380CC4-5D6E-409C-BE32-E72D297353CC}">
              <c16:uniqueId val="{00000000-6F66-4B4C-8EC1-AC2DCD596ADF}"/>
            </c:ext>
          </c:extLst>
        </c:ser>
        <c:dLbls>
          <c:showLegendKey val="0"/>
          <c:showVal val="0"/>
          <c:showCatName val="0"/>
          <c:showSerName val="0"/>
          <c:showPercent val="0"/>
          <c:showBubbleSize val="0"/>
          <c:showLeaderLines val="1"/>
        </c:dLbls>
        <c:firstSliceAng val="77"/>
        <c:holeSize val="66"/>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BC1982-17B2-462D-BD79-D7D49C209F61}" type="datetimeFigureOut">
              <a:rPr lang="en-US" smtClean="0"/>
              <a:t>1/11/2022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0CC444-7557-4B32-B45A-D715D7CE58E4}" type="slidenum">
              <a:rPr lang="en-US" smtClean="0"/>
              <a:t>‹#›</a:t>
            </a:fld>
            <a:endParaRPr lang="en-US"/>
          </a:p>
        </p:txBody>
      </p:sp>
    </p:spTree>
    <p:extLst>
      <p:ext uri="{BB962C8B-B14F-4D97-AF65-F5344CB8AC3E}">
        <p14:creationId xmlns:p14="http://schemas.microsoft.com/office/powerpoint/2010/main" val="2139220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735013"/>
            <a:ext cx="5832475" cy="32813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3CA867-362C-4CBF-B42A-FAF1C5D362E3}" type="slidenum">
              <a:rPr kumimoji="0" lang="en-US"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AutoShape 7">
            <a:extLst>
              <a:ext uri="{FF2B5EF4-FFF2-40B4-BE49-F238E27FC236}">
                <a16:creationId xmlns:a16="http://schemas.microsoft.com/office/drawing/2014/main" id="{FAB7D85F-B9EC-4101-BF44-AED175111844}"/>
              </a:ext>
            </a:extLst>
          </p:cNvPr>
          <p:cNvSpPr>
            <a:spLocks/>
          </p:cNvSpPr>
          <p:nvPr/>
        </p:nvSpPr>
        <p:spPr bwMode="auto">
          <a:xfrm flipH="1">
            <a:off x="641542" y="1471684"/>
            <a:ext cx="99820" cy="213308"/>
          </a:xfrm>
          <a:prstGeom prst="rightBrace">
            <a:avLst>
              <a:gd name="adj1" fmla="val 0"/>
              <a:gd name="adj2" fmla="val 50000"/>
            </a:avLst>
          </a:prstGeom>
          <a:noFill/>
          <a:ln w="6350">
            <a:solidFill>
              <a:srgbClr val="969696"/>
            </a:solidFill>
            <a:round/>
            <a:headEnd/>
            <a:tailEn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18566"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a:extLst>
              <a:ext uri="{FF2B5EF4-FFF2-40B4-BE49-F238E27FC236}">
                <a16:creationId xmlns:a16="http://schemas.microsoft.com/office/drawing/2014/main" id="{2CDB5376-8338-4FE5-8E3A-6560D121EEE1}"/>
              </a:ext>
            </a:extLst>
          </p:cNvPr>
          <p:cNvSpPr>
            <a:spLocks noChangeArrowheads="1"/>
          </p:cNvSpPr>
          <p:nvPr/>
        </p:nvSpPr>
        <p:spPr bwMode="auto">
          <a:xfrm flipH="1">
            <a:off x="6824" y="1393672"/>
            <a:ext cx="624595" cy="369332"/>
          </a:xfrm>
          <a:prstGeom prst="rect">
            <a:avLst/>
          </a:prstGeom>
          <a:noFill/>
          <a:ln w="6350" algn="ctr">
            <a:solidFill>
              <a:srgbClr val="969696"/>
            </a:solidFill>
            <a:miter lim="800000"/>
            <a:headEnd/>
            <a:tailEnd/>
          </a:ln>
          <a:effectLst/>
        </p:spPr>
        <p:txBody>
          <a:bodyPr wrap="square" lIns="18189"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prstClr val="black"/>
                </a:solidFill>
                <a:effectLst/>
                <a:uLnTx/>
                <a:uFillTx/>
                <a:latin typeface="Arial"/>
                <a:ea typeface="+mn-ea"/>
                <a:cs typeface="+mn-cs"/>
              </a:rPr>
              <a:t>Moulson 2021/p257/col 2/para 3/L9-12; p258/col 2/para 4</a:t>
            </a:r>
          </a:p>
        </p:txBody>
      </p:sp>
      <p:sp>
        <p:nvSpPr>
          <p:cNvPr id="7" name="AutoShape 7">
            <a:extLst>
              <a:ext uri="{FF2B5EF4-FFF2-40B4-BE49-F238E27FC236}">
                <a16:creationId xmlns:a16="http://schemas.microsoft.com/office/drawing/2014/main" id="{F970A8CF-9CDB-46B6-9564-89E911EF09E0}"/>
              </a:ext>
            </a:extLst>
          </p:cNvPr>
          <p:cNvSpPr>
            <a:spLocks/>
          </p:cNvSpPr>
          <p:nvPr/>
        </p:nvSpPr>
        <p:spPr bwMode="auto">
          <a:xfrm flipH="1">
            <a:off x="641541" y="1815152"/>
            <a:ext cx="109943" cy="1521726"/>
          </a:xfrm>
          <a:prstGeom prst="rightBrace">
            <a:avLst>
              <a:gd name="adj1" fmla="val 0"/>
              <a:gd name="adj2" fmla="val 50000"/>
            </a:avLst>
          </a:prstGeom>
          <a:noFill/>
          <a:ln w="6350">
            <a:solidFill>
              <a:srgbClr val="969696"/>
            </a:solidFill>
            <a:round/>
            <a:headEnd/>
            <a:tailEn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18566"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Rectangle 7">
            <a:extLst>
              <a:ext uri="{FF2B5EF4-FFF2-40B4-BE49-F238E27FC236}">
                <a16:creationId xmlns:a16="http://schemas.microsoft.com/office/drawing/2014/main" id="{F7EFB636-E2CF-4F00-8823-E3500F4BFDE0}"/>
              </a:ext>
            </a:extLst>
          </p:cNvPr>
          <p:cNvSpPr>
            <a:spLocks noChangeArrowheads="1"/>
          </p:cNvSpPr>
          <p:nvPr/>
        </p:nvSpPr>
        <p:spPr bwMode="auto">
          <a:xfrm flipH="1">
            <a:off x="16946" y="2356867"/>
            <a:ext cx="624595" cy="461665"/>
          </a:xfrm>
          <a:prstGeom prst="rect">
            <a:avLst/>
          </a:prstGeom>
          <a:noFill/>
          <a:ln w="6350" algn="ctr">
            <a:solidFill>
              <a:srgbClr val="969696"/>
            </a:solidFill>
            <a:miter lim="800000"/>
            <a:headEnd/>
            <a:tailEnd/>
          </a:ln>
          <a:effectLst/>
        </p:spPr>
        <p:txBody>
          <a:bodyPr wrap="square" lIns="18189"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prstClr val="black"/>
                </a:solidFill>
                <a:effectLst/>
                <a:uLnTx/>
                <a:uFillTx/>
                <a:latin typeface="Arial"/>
                <a:ea typeface="+mn-ea"/>
                <a:cs typeface="+mn-cs"/>
              </a:rPr>
              <a:t>Moulson 2021/p258/col 2/para 4; p259/col 1/para 2/L1-3</a:t>
            </a:r>
          </a:p>
        </p:txBody>
      </p:sp>
      <p:sp>
        <p:nvSpPr>
          <p:cNvPr id="11" name="AutoShape 7">
            <a:extLst>
              <a:ext uri="{FF2B5EF4-FFF2-40B4-BE49-F238E27FC236}">
                <a16:creationId xmlns:a16="http://schemas.microsoft.com/office/drawing/2014/main" id="{D13EE430-7A0E-4BC3-A990-95CD3312E761}"/>
              </a:ext>
            </a:extLst>
          </p:cNvPr>
          <p:cNvSpPr>
            <a:spLocks/>
          </p:cNvSpPr>
          <p:nvPr/>
        </p:nvSpPr>
        <p:spPr bwMode="auto">
          <a:xfrm rot="10800000" flipH="1">
            <a:off x="6577138" y="1329166"/>
            <a:ext cx="96520" cy="309134"/>
          </a:xfrm>
          <a:prstGeom prst="rightBrace">
            <a:avLst>
              <a:gd name="adj1" fmla="val 0"/>
              <a:gd name="adj2" fmla="val 50000"/>
            </a:avLst>
          </a:prstGeom>
          <a:noFill/>
          <a:ln w="6350">
            <a:solidFill>
              <a:srgbClr val="969696"/>
            </a:solidFill>
            <a:round/>
            <a:headEnd/>
            <a:tailEn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18566"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C5BD6D08-F5EA-479E-B272-4CF12E7521DD}"/>
              </a:ext>
            </a:extLst>
          </p:cNvPr>
          <p:cNvSpPr>
            <a:spLocks noChangeArrowheads="1"/>
          </p:cNvSpPr>
          <p:nvPr/>
        </p:nvSpPr>
        <p:spPr bwMode="auto">
          <a:xfrm flipH="1">
            <a:off x="6671082" y="1177215"/>
            <a:ext cx="624595" cy="461665"/>
          </a:xfrm>
          <a:prstGeom prst="rect">
            <a:avLst/>
          </a:prstGeom>
          <a:noFill/>
          <a:ln w="6350" algn="ctr">
            <a:solidFill>
              <a:srgbClr val="969696"/>
            </a:solidFill>
            <a:miter lim="800000"/>
            <a:headEnd/>
            <a:tailEnd/>
          </a:ln>
          <a:effectLst/>
        </p:spPr>
        <p:txBody>
          <a:bodyPr wrap="square" lIns="18189"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prstClr val="black"/>
                </a:solidFill>
                <a:effectLst/>
                <a:uLnTx/>
                <a:uFillTx/>
                <a:latin typeface="Arial"/>
                <a:ea typeface="+mn-ea"/>
                <a:cs typeface="+mn-cs"/>
              </a:rPr>
              <a:t>Witberg 2021/p2/col 2/para 3/L1-5; p3/col 1/para 3/L1-5</a:t>
            </a:r>
          </a:p>
        </p:txBody>
      </p:sp>
      <p:sp>
        <p:nvSpPr>
          <p:cNvPr id="13" name="AutoShape 7">
            <a:extLst>
              <a:ext uri="{FF2B5EF4-FFF2-40B4-BE49-F238E27FC236}">
                <a16:creationId xmlns:a16="http://schemas.microsoft.com/office/drawing/2014/main" id="{53D418D1-F721-42D8-A0FF-FDA472D900CF}"/>
              </a:ext>
            </a:extLst>
          </p:cNvPr>
          <p:cNvSpPr>
            <a:spLocks/>
          </p:cNvSpPr>
          <p:nvPr/>
        </p:nvSpPr>
        <p:spPr bwMode="auto">
          <a:xfrm rot="10800000" flipH="1">
            <a:off x="6577138" y="1638299"/>
            <a:ext cx="93944" cy="1087207"/>
          </a:xfrm>
          <a:prstGeom prst="rightBrace">
            <a:avLst>
              <a:gd name="adj1" fmla="val 0"/>
              <a:gd name="adj2" fmla="val 50000"/>
            </a:avLst>
          </a:prstGeom>
          <a:noFill/>
          <a:ln w="6350">
            <a:solidFill>
              <a:srgbClr val="969696"/>
            </a:solidFill>
            <a:round/>
            <a:headEnd/>
            <a:tailEn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18566"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77DCC0E5-A7B5-4BCE-934B-F18ABE7ED115}"/>
              </a:ext>
            </a:extLst>
          </p:cNvPr>
          <p:cNvSpPr>
            <a:spLocks noChangeArrowheads="1"/>
          </p:cNvSpPr>
          <p:nvPr/>
        </p:nvSpPr>
        <p:spPr bwMode="auto">
          <a:xfrm flipH="1">
            <a:off x="6671082" y="2103469"/>
            <a:ext cx="624595" cy="184666"/>
          </a:xfrm>
          <a:prstGeom prst="rect">
            <a:avLst/>
          </a:prstGeom>
          <a:noFill/>
          <a:ln w="6350" algn="ctr">
            <a:solidFill>
              <a:srgbClr val="969696"/>
            </a:solidFill>
            <a:miter lim="800000"/>
            <a:headEnd/>
            <a:tailEnd/>
          </a:ln>
          <a:effectLst/>
        </p:spPr>
        <p:txBody>
          <a:bodyPr wrap="square" lIns="18189"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prstClr val="black"/>
                </a:solidFill>
                <a:effectLst/>
                <a:uLnTx/>
                <a:uFillTx/>
                <a:latin typeface="Arial"/>
                <a:ea typeface="+mn-ea"/>
                <a:cs typeface="+mn-cs"/>
              </a:rPr>
              <a:t>Witberg 2021/p4/Fig 1</a:t>
            </a:r>
          </a:p>
        </p:txBody>
      </p:sp>
      <p:sp>
        <p:nvSpPr>
          <p:cNvPr id="15" name="AutoShape 7">
            <a:extLst>
              <a:ext uri="{FF2B5EF4-FFF2-40B4-BE49-F238E27FC236}">
                <a16:creationId xmlns:a16="http://schemas.microsoft.com/office/drawing/2014/main" id="{FBFA2750-1A74-4C7F-97AD-741E235A4C9E}"/>
              </a:ext>
            </a:extLst>
          </p:cNvPr>
          <p:cNvSpPr>
            <a:spLocks/>
          </p:cNvSpPr>
          <p:nvPr/>
        </p:nvSpPr>
        <p:spPr bwMode="auto">
          <a:xfrm rot="10800000" flipH="1">
            <a:off x="6570788" y="2871708"/>
            <a:ext cx="93944" cy="411242"/>
          </a:xfrm>
          <a:prstGeom prst="rightBrace">
            <a:avLst>
              <a:gd name="adj1" fmla="val 0"/>
              <a:gd name="adj2" fmla="val 50000"/>
            </a:avLst>
          </a:prstGeom>
          <a:noFill/>
          <a:ln w="6350">
            <a:solidFill>
              <a:srgbClr val="969696"/>
            </a:solidFill>
            <a:round/>
            <a:headEnd/>
            <a:tailEn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18566"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2DC07A39-305D-4874-976D-34AC106248AA}"/>
              </a:ext>
            </a:extLst>
          </p:cNvPr>
          <p:cNvSpPr>
            <a:spLocks noChangeArrowheads="1"/>
          </p:cNvSpPr>
          <p:nvPr/>
        </p:nvSpPr>
        <p:spPr bwMode="auto">
          <a:xfrm flipH="1">
            <a:off x="6678533" y="2908796"/>
            <a:ext cx="624595" cy="369332"/>
          </a:xfrm>
          <a:prstGeom prst="rect">
            <a:avLst/>
          </a:prstGeom>
          <a:noFill/>
          <a:ln w="6350" algn="ctr">
            <a:solidFill>
              <a:srgbClr val="969696"/>
            </a:solidFill>
            <a:miter lim="800000"/>
            <a:headEnd/>
            <a:tailEnd/>
          </a:ln>
          <a:effectLst/>
        </p:spPr>
        <p:txBody>
          <a:bodyPr wrap="square" lIns="18189"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prstClr val="black"/>
                </a:solidFill>
                <a:effectLst/>
                <a:uLnTx/>
                <a:uFillTx/>
                <a:latin typeface="Arial"/>
                <a:ea typeface="+mn-ea"/>
                <a:cs typeface="+mn-cs"/>
              </a:rPr>
              <a:t>Witberg 2021/p4/col 1/para 3/L1-4; col 2/para 1/L1-5</a:t>
            </a:r>
          </a:p>
        </p:txBody>
      </p:sp>
      <p:sp>
        <p:nvSpPr>
          <p:cNvPr id="17" name="AutoShape 7">
            <a:extLst>
              <a:ext uri="{FF2B5EF4-FFF2-40B4-BE49-F238E27FC236}">
                <a16:creationId xmlns:a16="http://schemas.microsoft.com/office/drawing/2014/main" id="{15DFB8A2-D2D4-4DF4-B192-EC39DADF7585}"/>
              </a:ext>
            </a:extLst>
          </p:cNvPr>
          <p:cNvSpPr>
            <a:spLocks/>
          </p:cNvSpPr>
          <p:nvPr/>
        </p:nvSpPr>
        <p:spPr bwMode="auto">
          <a:xfrm rot="10800000" flipH="1">
            <a:off x="6570788" y="3336297"/>
            <a:ext cx="93944" cy="411242"/>
          </a:xfrm>
          <a:prstGeom prst="rightBrace">
            <a:avLst>
              <a:gd name="adj1" fmla="val 0"/>
              <a:gd name="adj2" fmla="val 50000"/>
            </a:avLst>
          </a:prstGeom>
          <a:noFill/>
          <a:ln w="6350">
            <a:solidFill>
              <a:srgbClr val="969696"/>
            </a:solidFill>
            <a:round/>
            <a:headEnd/>
            <a:tailEn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18566"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F2ECE511-1BFA-44FD-9D21-F889452F805F}"/>
              </a:ext>
            </a:extLst>
          </p:cNvPr>
          <p:cNvSpPr>
            <a:spLocks noChangeArrowheads="1"/>
          </p:cNvSpPr>
          <p:nvPr/>
        </p:nvSpPr>
        <p:spPr bwMode="auto">
          <a:xfrm flipH="1">
            <a:off x="6678533" y="3373385"/>
            <a:ext cx="624595" cy="646331"/>
          </a:xfrm>
          <a:prstGeom prst="rect">
            <a:avLst/>
          </a:prstGeom>
          <a:noFill/>
          <a:ln w="6350" algn="ctr">
            <a:solidFill>
              <a:srgbClr val="969696"/>
            </a:solidFill>
            <a:miter lim="800000"/>
            <a:headEnd/>
            <a:tailEnd/>
          </a:ln>
          <a:effectLst/>
        </p:spPr>
        <p:txBody>
          <a:bodyPr wrap="square" lIns="18189"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prstClr val="black"/>
                </a:solidFill>
                <a:effectLst/>
                <a:uLnTx/>
                <a:uFillTx/>
                <a:latin typeface="Arial"/>
                <a:ea typeface="+mn-ea"/>
                <a:cs typeface="+mn-cs"/>
              </a:rPr>
              <a:t>Moulson 2021/p260/col 2/para 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dirty="0">
                <a:ln>
                  <a:noFill/>
                </a:ln>
                <a:solidFill>
                  <a:prstClr val="black"/>
                </a:solidFill>
                <a:effectLst/>
                <a:uLnTx/>
                <a:uFillTx/>
                <a:latin typeface="Arial"/>
                <a:ea typeface="+mn-ea"/>
                <a:cs typeface="+mn-cs"/>
              </a:rPr>
              <a:t>Witberg 2021/p8/col 2/para 1/L3-4</a:t>
            </a:r>
          </a:p>
        </p:txBody>
      </p:sp>
    </p:spTree>
    <p:extLst>
      <p:ext uri="{BB962C8B-B14F-4D97-AF65-F5344CB8AC3E}">
        <p14:creationId xmlns:p14="http://schemas.microsoft.com/office/powerpoint/2010/main" val="26708411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A74CC4-1200-4943-8404-122319614102}"/>
              </a:ext>
            </a:extLst>
          </p:cNvPr>
          <p:cNvSpPr/>
          <p:nvPr userDrawn="1"/>
        </p:nvSpPr>
        <p:spPr>
          <a:xfrm>
            <a:off x="-1" y="0"/>
            <a:ext cx="12191999" cy="6858000"/>
          </a:xfrm>
          <a:prstGeom prst="rect">
            <a:avLst/>
          </a:prstGeom>
          <a:gradFill flip="none" rotWithShape="1">
            <a:gsLst>
              <a:gs pos="16000">
                <a:schemeClr val="accent1">
                  <a:lumMod val="0"/>
                  <a:lumOff val="100000"/>
                </a:schemeClr>
              </a:gs>
              <a:gs pos="0">
                <a:schemeClr val="accent1">
                  <a:lumMod val="0"/>
                  <a:lumOff val="100000"/>
                </a:schemeClr>
              </a:gs>
              <a:gs pos="70000">
                <a:schemeClr val="accent1">
                  <a:lumMod val="10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8AF3734-C6E9-D147-9FAE-1C67048E55FE}"/>
              </a:ext>
            </a:extLst>
          </p:cNvPr>
          <p:cNvSpPr>
            <a:spLocks noGrp="1"/>
          </p:cNvSpPr>
          <p:nvPr>
            <p:ph type="dt" sz="half" idx="10"/>
          </p:nvPr>
        </p:nvSpPr>
        <p:spPr/>
        <p:txBody>
          <a:bodyPr/>
          <a:lstStyle/>
          <a:p>
            <a:fld id="{FBF623E8-BEF9-7745-BDC9-F528585E31B6}" type="datetimeFigureOut">
              <a:rPr lang="en-US" smtClean="0"/>
              <a:t>1/11/2022</a:t>
            </a:fld>
            <a:endParaRPr lang="en-US"/>
          </a:p>
        </p:txBody>
      </p:sp>
      <p:sp>
        <p:nvSpPr>
          <p:cNvPr id="5" name="Footer Placeholder 4">
            <a:extLst>
              <a:ext uri="{FF2B5EF4-FFF2-40B4-BE49-F238E27FC236}">
                <a16:creationId xmlns:a16="http://schemas.microsoft.com/office/drawing/2014/main" id="{7BD8203B-920B-C243-8CB9-9F1347B7A9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899414-CE0B-4849-A989-599DEC37B4FA}"/>
              </a:ext>
            </a:extLst>
          </p:cNvPr>
          <p:cNvSpPr>
            <a:spLocks noGrp="1"/>
          </p:cNvSpPr>
          <p:nvPr>
            <p:ph type="sldNum" sz="quarter" idx="12"/>
          </p:nvPr>
        </p:nvSpPr>
        <p:spPr/>
        <p:txBody>
          <a:bodyPr/>
          <a:lstStyle/>
          <a:p>
            <a:fld id="{334D12FF-7F3A-F346-8814-F4DA45F091ED}" type="slidenum">
              <a:rPr lang="en-US" smtClean="0"/>
              <a:t>‹#›</a:t>
            </a:fld>
            <a:endParaRPr lang="en-US"/>
          </a:p>
        </p:txBody>
      </p:sp>
      <p:sp>
        <p:nvSpPr>
          <p:cNvPr id="10" name="Right Triangle 9">
            <a:extLst>
              <a:ext uri="{FF2B5EF4-FFF2-40B4-BE49-F238E27FC236}">
                <a16:creationId xmlns:a16="http://schemas.microsoft.com/office/drawing/2014/main" id="{678E3BD7-088D-9E4C-9D13-000C4DBA3B29}"/>
              </a:ext>
            </a:extLst>
          </p:cNvPr>
          <p:cNvSpPr/>
          <p:nvPr userDrawn="1"/>
        </p:nvSpPr>
        <p:spPr>
          <a:xfrm>
            <a:off x="0" y="0"/>
            <a:ext cx="6966857" cy="6858000"/>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F81A89-F148-844F-886A-50E7731FB041}"/>
              </a:ext>
            </a:extLst>
          </p:cNvPr>
          <p:cNvSpPr>
            <a:spLocks noGrp="1"/>
          </p:cNvSpPr>
          <p:nvPr>
            <p:ph type="ctrTitle"/>
          </p:nvPr>
        </p:nvSpPr>
        <p:spPr>
          <a:xfrm>
            <a:off x="1" y="1854201"/>
            <a:ext cx="12192000" cy="1655762"/>
          </a:xfrm>
          <a:solidFill>
            <a:srgbClr val="3060B6"/>
          </a:solidFill>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0E448851-EF0A-0049-BFC8-BCBB181D5F28}"/>
              </a:ext>
            </a:extLst>
          </p:cNvPr>
          <p:cNvSpPr>
            <a:spLocks noGrp="1"/>
          </p:cNvSpPr>
          <p:nvPr>
            <p:ph type="subTitle" idx="1"/>
          </p:nvPr>
        </p:nvSpPr>
        <p:spPr>
          <a:xfrm>
            <a:off x="1524000" y="397394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10" descr="http://www.med.unc.edu/www/about/administration/public-affairs-and-marketing/som-logos/som_logo_blue_1200px.png">
            <a:extLst>
              <a:ext uri="{FF2B5EF4-FFF2-40B4-BE49-F238E27FC236}">
                <a16:creationId xmlns:a16="http://schemas.microsoft.com/office/drawing/2014/main" id="{852B0DFD-7867-274A-B43D-FCB3DCA7F51B}"/>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01985" y="5982154"/>
            <a:ext cx="2898417" cy="69078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7447850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50297-36F4-EF45-A8ED-91462DCD41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F6C2F9-C46F-CD40-A66F-66BFB235A2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0FCCC9-B9D8-0A4B-98D1-11413250F8C4}"/>
              </a:ext>
            </a:extLst>
          </p:cNvPr>
          <p:cNvSpPr>
            <a:spLocks noGrp="1"/>
          </p:cNvSpPr>
          <p:nvPr>
            <p:ph type="dt" sz="half" idx="10"/>
          </p:nvPr>
        </p:nvSpPr>
        <p:spPr/>
        <p:txBody>
          <a:bodyPr/>
          <a:lstStyle/>
          <a:p>
            <a:fld id="{FBF623E8-BEF9-7745-BDC9-F528585E31B6}" type="datetimeFigureOut">
              <a:rPr lang="en-US" smtClean="0"/>
              <a:t>1/11/2022</a:t>
            </a:fld>
            <a:endParaRPr lang="en-US"/>
          </a:p>
        </p:txBody>
      </p:sp>
      <p:sp>
        <p:nvSpPr>
          <p:cNvPr id="5" name="Footer Placeholder 4">
            <a:extLst>
              <a:ext uri="{FF2B5EF4-FFF2-40B4-BE49-F238E27FC236}">
                <a16:creationId xmlns:a16="http://schemas.microsoft.com/office/drawing/2014/main" id="{0C4D6A37-67C5-B54C-9B39-3274E9E40E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4D94EE-2DC9-054A-80B3-4CF606698C59}"/>
              </a:ext>
            </a:extLst>
          </p:cNvPr>
          <p:cNvSpPr>
            <a:spLocks noGrp="1"/>
          </p:cNvSpPr>
          <p:nvPr>
            <p:ph type="sldNum" sz="quarter" idx="12"/>
          </p:nvPr>
        </p:nvSpPr>
        <p:spPr/>
        <p:txBody>
          <a:bodyPr/>
          <a:lstStyle/>
          <a:p>
            <a:fld id="{334D12FF-7F3A-F346-8814-F4DA45F091ED}" type="slidenum">
              <a:rPr lang="en-US" smtClean="0"/>
              <a:t>‹#›</a:t>
            </a:fld>
            <a:endParaRPr lang="en-US"/>
          </a:p>
        </p:txBody>
      </p:sp>
    </p:spTree>
    <p:extLst>
      <p:ext uri="{BB962C8B-B14F-4D97-AF65-F5344CB8AC3E}">
        <p14:creationId xmlns:p14="http://schemas.microsoft.com/office/powerpoint/2010/main" val="635194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7A3EF9-5B19-804D-AC61-0D23A7F2B3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0AE80D-8667-8849-9444-6F94F676D1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46C6D0-0FF0-2B45-89E8-C9EFE631CC75}"/>
              </a:ext>
            </a:extLst>
          </p:cNvPr>
          <p:cNvSpPr>
            <a:spLocks noGrp="1"/>
          </p:cNvSpPr>
          <p:nvPr>
            <p:ph type="dt" sz="half" idx="10"/>
          </p:nvPr>
        </p:nvSpPr>
        <p:spPr/>
        <p:txBody>
          <a:bodyPr/>
          <a:lstStyle/>
          <a:p>
            <a:fld id="{FBF623E8-BEF9-7745-BDC9-F528585E31B6}" type="datetimeFigureOut">
              <a:rPr lang="en-US" smtClean="0"/>
              <a:t>1/11/2022</a:t>
            </a:fld>
            <a:endParaRPr lang="en-US"/>
          </a:p>
        </p:txBody>
      </p:sp>
      <p:sp>
        <p:nvSpPr>
          <p:cNvPr id="5" name="Footer Placeholder 4">
            <a:extLst>
              <a:ext uri="{FF2B5EF4-FFF2-40B4-BE49-F238E27FC236}">
                <a16:creationId xmlns:a16="http://schemas.microsoft.com/office/drawing/2014/main" id="{72201A5A-BFA2-C14B-865B-38C8879DE3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F1279F-99EC-B742-B7F3-F5916878530B}"/>
              </a:ext>
            </a:extLst>
          </p:cNvPr>
          <p:cNvSpPr>
            <a:spLocks noGrp="1"/>
          </p:cNvSpPr>
          <p:nvPr>
            <p:ph type="sldNum" sz="quarter" idx="12"/>
          </p:nvPr>
        </p:nvSpPr>
        <p:spPr/>
        <p:txBody>
          <a:bodyPr/>
          <a:lstStyle/>
          <a:p>
            <a:fld id="{334D12FF-7F3A-F346-8814-F4DA45F091ED}" type="slidenum">
              <a:rPr lang="en-US" smtClean="0"/>
              <a:t>‹#›</a:t>
            </a:fld>
            <a:endParaRPr lang="en-US"/>
          </a:p>
        </p:txBody>
      </p:sp>
    </p:spTree>
    <p:extLst>
      <p:ext uri="{BB962C8B-B14F-4D97-AF65-F5344CB8AC3E}">
        <p14:creationId xmlns:p14="http://schemas.microsoft.com/office/powerpoint/2010/main" val="1837133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92745" y="228600"/>
            <a:ext cx="10206567" cy="1143000"/>
          </a:xfrm>
        </p:spPr>
        <p:txBody>
          <a:bodyPr/>
          <a:lstStyle/>
          <a:p>
            <a:r>
              <a:rPr lang="en-US"/>
              <a:t>Click to edit Master title style</a:t>
            </a:r>
          </a:p>
        </p:txBody>
      </p:sp>
      <p:sp>
        <p:nvSpPr>
          <p:cNvPr id="3" name="Text Placeholder 2"/>
          <p:cNvSpPr>
            <a:spLocks noGrp="1"/>
          </p:cNvSpPr>
          <p:nvPr>
            <p:ph type="body" sz="half" idx="1"/>
          </p:nvPr>
        </p:nvSpPr>
        <p:spPr>
          <a:xfrm>
            <a:off x="812800" y="1981200"/>
            <a:ext cx="5181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181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181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992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Tree>
    <p:extLst>
      <p:ext uri="{BB962C8B-B14F-4D97-AF65-F5344CB8AC3E}">
        <p14:creationId xmlns:p14="http://schemas.microsoft.com/office/powerpoint/2010/main" val="15060710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053543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432228626"/>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allout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333756144"/>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8658240"/>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9"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0598956"/>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allout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354670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89B5B-0593-3C4C-9EC6-CCF076982146}"/>
              </a:ext>
            </a:extLst>
          </p:cNvPr>
          <p:cNvSpPr>
            <a:spLocks noGrp="1"/>
          </p:cNvSpPr>
          <p:nvPr>
            <p:ph type="title"/>
          </p:nvPr>
        </p:nvSpPr>
        <p:spPr>
          <a:xfrm>
            <a:off x="9524" y="18255"/>
            <a:ext cx="12182475" cy="1325563"/>
          </a:xfrm>
          <a:solidFill>
            <a:srgbClr val="3060B6"/>
          </a:solidFill>
        </p:spPr>
        <p:txBody>
          <a:bodyPr/>
          <a:lstStyle>
            <a:lvl1pPr algn="ct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F1B1F6C-7B2C-F043-A86C-C9C61933A0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F527B-8C94-BA4D-AFA7-143CBCD3FEB5}"/>
              </a:ext>
            </a:extLst>
          </p:cNvPr>
          <p:cNvSpPr>
            <a:spLocks noGrp="1"/>
          </p:cNvSpPr>
          <p:nvPr>
            <p:ph type="dt" sz="half" idx="10"/>
          </p:nvPr>
        </p:nvSpPr>
        <p:spPr/>
        <p:txBody>
          <a:bodyPr/>
          <a:lstStyle/>
          <a:p>
            <a:fld id="{FBF623E8-BEF9-7745-BDC9-F528585E31B6}" type="datetimeFigureOut">
              <a:rPr lang="en-US" smtClean="0"/>
              <a:t>1/11/2022</a:t>
            </a:fld>
            <a:endParaRPr lang="en-US"/>
          </a:p>
        </p:txBody>
      </p:sp>
      <p:sp>
        <p:nvSpPr>
          <p:cNvPr id="5" name="Footer Placeholder 4">
            <a:extLst>
              <a:ext uri="{FF2B5EF4-FFF2-40B4-BE49-F238E27FC236}">
                <a16:creationId xmlns:a16="http://schemas.microsoft.com/office/drawing/2014/main" id="{06D0ADF6-39B0-B74A-827C-121A38E093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DCC1B0-9440-304F-B0B2-9546509ACC07}"/>
              </a:ext>
            </a:extLst>
          </p:cNvPr>
          <p:cNvSpPr>
            <a:spLocks noGrp="1"/>
          </p:cNvSpPr>
          <p:nvPr>
            <p:ph type="sldNum" sz="quarter" idx="12"/>
          </p:nvPr>
        </p:nvSpPr>
        <p:spPr/>
        <p:txBody>
          <a:bodyPr/>
          <a:lstStyle/>
          <a:p>
            <a:fld id="{334D12FF-7F3A-F346-8814-F4DA45F091ED}" type="slidenum">
              <a:rPr lang="en-US" smtClean="0"/>
              <a:t>‹#›</a:t>
            </a:fld>
            <a:endParaRPr lang="en-US"/>
          </a:p>
        </p:txBody>
      </p:sp>
      <p:pic>
        <p:nvPicPr>
          <p:cNvPr id="7" name="Picture 10" descr="http://www.med.unc.edu/www/about/administration/public-affairs-and-marketing/som-logos/som_logo_blue_1200px.png">
            <a:extLst>
              <a:ext uri="{FF2B5EF4-FFF2-40B4-BE49-F238E27FC236}">
                <a16:creationId xmlns:a16="http://schemas.microsoft.com/office/drawing/2014/main" id="{A1A80226-12B2-594A-B6B3-A4F4F4441139}"/>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87803" y="6356350"/>
            <a:ext cx="1531994" cy="3651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9626137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ear w notes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1" y="6579668"/>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7" name="Text Placeholder 3"/>
          <p:cNvSpPr>
            <a:spLocks noGrp="1"/>
          </p:cNvSpPr>
          <p:nvPr>
            <p:ph type="body" sz="quarter" idx="13" hasCustomPrompt="1"/>
          </p:nvPr>
        </p:nvSpPr>
        <p:spPr>
          <a:xfrm>
            <a:off x="8808720" y="1082040"/>
            <a:ext cx="3383279" cy="5775960"/>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Tree>
    <p:extLst>
      <p:ext uri="{BB962C8B-B14F-4D97-AF65-F5344CB8AC3E}">
        <p14:creationId xmlns:p14="http://schemas.microsoft.com/office/powerpoint/2010/main" val="11028407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8808720" y="1081907"/>
            <a:ext cx="3383279" cy="5776093"/>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7" name="Text Placeholder 3"/>
          <p:cNvSpPr>
            <a:spLocks noGrp="1"/>
          </p:cNvSpPr>
          <p:nvPr>
            <p:ph type="body" sz="quarter" idx="14" hasCustomPrompt="1"/>
          </p:nvPr>
        </p:nvSpPr>
        <p:spPr>
          <a:xfrm>
            <a:off x="1" y="6579668"/>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Tree>
    <p:extLst>
      <p:ext uri="{BB962C8B-B14F-4D97-AF65-F5344CB8AC3E}">
        <p14:creationId xmlns:p14="http://schemas.microsoft.com/office/powerpoint/2010/main" val="3906993385"/>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allout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8808720" y="1535090"/>
            <a:ext cx="3383279" cy="5322910"/>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7" name="Text Placeholder 3"/>
          <p:cNvSpPr>
            <a:spLocks noGrp="1"/>
          </p:cNvSpPr>
          <p:nvPr>
            <p:ph type="body" sz="quarter" idx="14" hasCustomPrompt="1"/>
          </p:nvPr>
        </p:nvSpPr>
        <p:spPr>
          <a:xfrm>
            <a:off x="1" y="6579668"/>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806412478"/>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Only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1" y="6579668"/>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10" name="Text Placeholder 3"/>
          <p:cNvSpPr>
            <a:spLocks noGrp="1"/>
          </p:cNvSpPr>
          <p:nvPr>
            <p:ph type="body" sz="quarter" idx="13" hasCustomPrompt="1"/>
          </p:nvPr>
        </p:nvSpPr>
        <p:spPr>
          <a:xfrm>
            <a:off x="8808720" y="1082040"/>
            <a:ext cx="3383279" cy="5775960"/>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6" name="Content Placeholder 4"/>
          <p:cNvSpPr>
            <a:spLocks noGrp="1"/>
          </p:cNvSpPr>
          <p:nvPr>
            <p:ph sz="quarter" idx="12"/>
          </p:nvPr>
        </p:nvSpPr>
        <p:spPr>
          <a:xfrm>
            <a:off x="719669" y="1274618"/>
            <a:ext cx="7906172" cy="528874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8314823"/>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1" y="6579668"/>
            <a:ext cx="862583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11" name="Text Placeholder 3"/>
          <p:cNvSpPr>
            <a:spLocks noGrp="1"/>
          </p:cNvSpPr>
          <p:nvPr>
            <p:ph type="body" sz="quarter" idx="13" hasCustomPrompt="1"/>
          </p:nvPr>
        </p:nvSpPr>
        <p:spPr>
          <a:xfrm>
            <a:off x="8808720" y="1081907"/>
            <a:ext cx="3383279" cy="5776093"/>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9" y="1817224"/>
            <a:ext cx="7906172" cy="4746135"/>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9506807"/>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allout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1" y="6579668"/>
            <a:ext cx="862583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11" name="Text Placeholder 3"/>
          <p:cNvSpPr>
            <a:spLocks noGrp="1"/>
          </p:cNvSpPr>
          <p:nvPr>
            <p:ph type="body" sz="quarter" idx="13" hasCustomPrompt="1"/>
          </p:nvPr>
        </p:nvSpPr>
        <p:spPr>
          <a:xfrm>
            <a:off x="8808720" y="1535090"/>
            <a:ext cx="3383279" cy="5322910"/>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9" y="1817224"/>
            <a:ext cx="7906172" cy="4746135"/>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5317901"/>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ear w notes left w reference">
    <p:spTree>
      <p:nvGrpSpPr>
        <p:cNvPr id="1" name=""/>
        <p:cNvGrpSpPr/>
        <p:nvPr/>
      </p:nvGrpSpPr>
      <p:grpSpPr>
        <a:xfrm>
          <a:off x="0" y="0"/>
          <a:ext cx="0" cy="0"/>
          <a:chOff x="0" y="0"/>
          <a:chExt cx="0" cy="0"/>
        </a:xfrm>
      </p:grpSpPr>
      <p:sp>
        <p:nvSpPr>
          <p:cNvPr id="7" name="Text Placeholder 3"/>
          <p:cNvSpPr>
            <a:spLocks noGrp="1"/>
          </p:cNvSpPr>
          <p:nvPr>
            <p:ph type="body" sz="quarter" idx="13" hasCustomPrompt="1"/>
          </p:nvPr>
        </p:nvSpPr>
        <p:spPr>
          <a:xfrm>
            <a:off x="1" y="1082040"/>
            <a:ext cx="3383279" cy="5775960"/>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3383280" y="6579668"/>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789887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1" y="1081907"/>
            <a:ext cx="3383279" cy="5776093"/>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7" name="Text Placeholder 3"/>
          <p:cNvSpPr>
            <a:spLocks noGrp="1"/>
          </p:cNvSpPr>
          <p:nvPr>
            <p:ph type="body" sz="quarter" idx="14" hasCustomPrompt="1"/>
          </p:nvPr>
        </p:nvSpPr>
        <p:spPr>
          <a:xfrm>
            <a:off x="3383280" y="6579668"/>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9" name="Text Placeholder 3"/>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Tree>
    <p:extLst>
      <p:ext uri="{BB962C8B-B14F-4D97-AF65-F5344CB8AC3E}">
        <p14:creationId xmlns:p14="http://schemas.microsoft.com/office/powerpoint/2010/main" val="386378218"/>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allout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0" y="1535090"/>
            <a:ext cx="3383279" cy="5322910"/>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7" name="Text Placeholder 3"/>
          <p:cNvSpPr>
            <a:spLocks noGrp="1"/>
          </p:cNvSpPr>
          <p:nvPr>
            <p:ph type="body" sz="quarter" idx="14" hasCustomPrompt="1"/>
          </p:nvPr>
        </p:nvSpPr>
        <p:spPr>
          <a:xfrm>
            <a:off x="3383281" y="6579668"/>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354295873"/>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Only w notes left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3383281" y="6579668"/>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10" name="Text Placeholder 3"/>
          <p:cNvSpPr>
            <a:spLocks noGrp="1"/>
          </p:cNvSpPr>
          <p:nvPr>
            <p:ph type="body" sz="quarter" idx="13" hasCustomPrompt="1"/>
          </p:nvPr>
        </p:nvSpPr>
        <p:spPr>
          <a:xfrm>
            <a:off x="1" y="1082040"/>
            <a:ext cx="3383279" cy="5775960"/>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9" name="Content Placeholder 4"/>
          <p:cNvSpPr>
            <a:spLocks noGrp="1"/>
          </p:cNvSpPr>
          <p:nvPr>
            <p:ph sz="quarter" idx="12"/>
          </p:nvPr>
        </p:nvSpPr>
        <p:spPr>
          <a:xfrm>
            <a:off x="3786960" y="1274618"/>
            <a:ext cx="7906172" cy="528874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1939563"/>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480FB-D6B6-FD49-B3AC-27CAA454BC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0F642F-9A87-1745-A894-80CC7451CB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CA2482-5F43-8449-BAD5-E88031761347}"/>
              </a:ext>
            </a:extLst>
          </p:cNvPr>
          <p:cNvSpPr>
            <a:spLocks noGrp="1"/>
          </p:cNvSpPr>
          <p:nvPr>
            <p:ph type="dt" sz="half" idx="10"/>
          </p:nvPr>
        </p:nvSpPr>
        <p:spPr/>
        <p:txBody>
          <a:bodyPr/>
          <a:lstStyle/>
          <a:p>
            <a:fld id="{FBF623E8-BEF9-7745-BDC9-F528585E31B6}" type="datetimeFigureOut">
              <a:rPr lang="en-US" smtClean="0"/>
              <a:t>1/11/2022</a:t>
            </a:fld>
            <a:endParaRPr lang="en-US"/>
          </a:p>
        </p:txBody>
      </p:sp>
      <p:sp>
        <p:nvSpPr>
          <p:cNvPr id="5" name="Footer Placeholder 4">
            <a:extLst>
              <a:ext uri="{FF2B5EF4-FFF2-40B4-BE49-F238E27FC236}">
                <a16:creationId xmlns:a16="http://schemas.microsoft.com/office/drawing/2014/main" id="{387DBAF7-D022-3C46-9C12-27F8393DE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7A091D-702E-4740-B393-8C4C7EB367D6}"/>
              </a:ext>
            </a:extLst>
          </p:cNvPr>
          <p:cNvSpPr>
            <a:spLocks noGrp="1"/>
          </p:cNvSpPr>
          <p:nvPr>
            <p:ph type="sldNum" sz="quarter" idx="12"/>
          </p:nvPr>
        </p:nvSpPr>
        <p:spPr/>
        <p:txBody>
          <a:bodyPr/>
          <a:lstStyle/>
          <a:p>
            <a:fld id="{334D12FF-7F3A-F346-8814-F4DA45F091ED}" type="slidenum">
              <a:rPr lang="en-US" smtClean="0"/>
              <a:t>‹#›</a:t>
            </a:fld>
            <a:endParaRPr lang="en-US"/>
          </a:p>
        </p:txBody>
      </p:sp>
    </p:spTree>
    <p:extLst>
      <p:ext uri="{BB962C8B-B14F-4D97-AF65-F5344CB8AC3E}">
        <p14:creationId xmlns:p14="http://schemas.microsoft.com/office/powerpoint/2010/main" val="1500893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w notes left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3383280" y="6579668"/>
            <a:ext cx="862583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11" name="Text Placeholder 3"/>
          <p:cNvSpPr>
            <a:spLocks noGrp="1"/>
          </p:cNvSpPr>
          <p:nvPr>
            <p:ph type="body" sz="quarter" idx="13" hasCustomPrompt="1"/>
          </p:nvPr>
        </p:nvSpPr>
        <p:spPr>
          <a:xfrm>
            <a:off x="1" y="1081907"/>
            <a:ext cx="3383279" cy="5776093"/>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9" name="Text Placeholder 3"/>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12" name="Content Placeholder 4"/>
          <p:cNvSpPr>
            <a:spLocks noGrp="1"/>
          </p:cNvSpPr>
          <p:nvPr>
            <p:ph sz="quarter" idx="12"/>
          </p:nvPr>
        </p:nvSpPr>
        <p:spPr>
          <a:xfrm>
            <a:off x="3786960" y="1797908"/>
            <a:ext cx="7906172" cy="476545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3018199"/>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allout and Content w notes left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3383279" y="6579668"/>
            <a:ext cx="862583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11" name="Text Placeholder 3"/>
          <p:cNvSpPr>
            <a:spLocks noGrp="1"/>
          </p:cNvSpPr>
          <p:nvPr>
            <p:ph type="body" sz="quarter" idx="13" hasCustomPrompt="1"/>
          </p:nvPr>
        </p:nvSpPr>
        <p:spPr>
          <a:xfrm>
            <a:off x="0" y="1535090"/>
            <a:ext cx="3383279" cy="5322910"/>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12" name="Content Placeholder 4"/>
          <p:cNvSpPr>
            <a:spLocks noGrp="1"/>
          </p:cNvSpPr>
          <p:nvPr>
            <p:ph sz="quarter" idx="12"/>
          </p:nvPr>
        </p:nvSpPr>
        <p:spPr>
          <a:xfrm>
            <a:off x="3786960" y="1797908"/>
            <a:ext cx="7906172" cy="476545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4858147"/>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lear w notes top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7" name="Text Placeholder 3"/>
          <p:cNvSpPr>
            <a:spLocks noGrp="1"/>
          </p:cNvSpPr>
          <p:nvPr>
            <p:ph type="body" sz="quarter" idx="13" hasCustomPrompt="1"/>
          </p:nvPr>
        </p:nvSpPr>
        <p:spPr>
          <a:xfrm>
            <a:off x="0" y="1097280"/>
            <a:ext cx="12191999" cy="1414426"/>
          </a:xfrm>
          <a:solidFill>
            <a:schemeClr val="bg1">
              <a:lumMod val="95000"/>
            </a:schemeClr>
          </a:solidFill>
        </p:spPr>
        <p:txBody>
          <a:bodyPr wrap="square" lIns="720000" tIns="72000" rIns="720000" bIns="72000" anchor="ctr" anchorCtr="0">
            <a:normAutofit/>
          </a:bodyPr>
          <a:lstStyle>
            <a:lvl1pPr>
              <a:defRPr sz="1600" b="0" i="0"/>
            </a:lvl1pPr>
          </a:lstStyle>
          <a:p>
            <a:pPr lvl="0"/>
            <a:r>
              <a:rPr lang="en-US"/>
              <a:t>Notes comes here</a:t>
            </a:r>
          </a:p>
        </p:txBody>
      </p:sp>
    </p:spTree>
    <p:extLst>
      <p:ext uri="{BB962C8B-B14F-4D97-AF65-F5344CB8AC3E}">
        <p14:creationId xmlns:p14="http://schemas.microsoft.com/office/powerpoint/2010/main" val="38638896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Only w notes top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0" y="1097280"/>
            <a:ext cx="12191999" cy="1414426"/>
          </a:xfrm>
          <a:solidFill>
            <a:schemeClr val="bg1">
              <a:lumMod val="95000"/>
            </a:schemeClr>
          </a:solidFill>
        </p:spPr>
        <p:txBody>
          <a:bodyPr wrap="square" lIns="720000" tIns="72000" rIns="648000" bIns="72000" anchor="ctr" anchorCtr="0">
            <a:normAutofit/>
          </a:bodyPr>
          <a:lstStyle>
            <a:lvl1pPr>
              <a:defRPr sz="1600" b="0" i="0"/>
            </a:lvl1pPr>
          </a:lstStyle>
          <a:p>
            <a:pPr lvl="0"/>
            <a:r>
              <a:rPr lang="en-US"/>
              <a:t>Notes comes here</a:t>
            </a:r>
          </a:p>
        </p:txBody>
      </p:sp>
      <p:sp>
        <p:nvSpPr>
          <p:cNvPr id="6"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9" name="Content Placeholder 4"/>
          <p:cNvSpPr>
            <a:spLocks noGrp="1"/>
          </p:cNvSpPr>
          <p:nvPr>
            <p:ph sz="quarter" idx="12"/>
          </p:nvPr>
        </p:nvSpPr>
        <p:spPr>
          <a:xfrm>
            <a:off x="719668" y="2647796"/>
            <a:ext cx="10752667" cy="3765361"/>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6236933"/>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itle Only (Footnote)">
    <p:spTree>
      <p:nvGrpSpPr>
        <p:cNvPr id="1" name=""/>
        <p:cNvGrpSpPr/>
        <p:nvPr/>
      </p:nvGrpSpPr>
      <p:grpSpPr>
        <a:xfrm>
          <a:off x="0" y="0"/>
          <a:ext cx="0" cy="0"/>
          <a:chOff x="0" y="0"/>
          <a:chExt cx="0" cy="0"/>
        </a:xfrm>
      </p:grpSpPr>
      <p:sp>
        <p:nvSpPr>
          <p:cNvPr id="2" name="Title 1"/>
          <p:cNvSpPr>
            <a:spLocks noGrp="1"/>
          </p:cNvSpPr>
          <p:nvPr>
            <p:ph type="title"/>
          </p:nvPr>
        </p:nvSpPr>
        <p:spPr>
          <a:xfrm>
            <a:off x="766800" y="131345"/>
            <a:ext cx="10814301" cy="640800"/>
          </a:xfrm>
        </p:spPr>
        <p:txBody>
          <a:bodyPr/>
          <a:lstStyle/>
          <a:p>
            <a:r>
              <a:rPr lang="en-US" dirty="0"/>
              <a:t>Click to edit Master title style</a:t>
            </a:r>
          </a:p>
        </p:txBody>
      </p:sp>
      <p:sp>
        <p:nvSpPr>
          <p:cNvPr id="7" name="Text Placeholder 4">
            <a:extLst>
              <a:ext uri="{FF2B5EF4-FFF2-40B4-BE49-F238E27FC236}">
                <a16:creationId xmlns:a16="http://schemas.microsoft.com/office/drawing/2014/main" id="{6D40BE0B-8F5E-4F8C-A926-DD8BDFF443FE}"/>
              </a:ext>
            </a:extLst>
          </p:cNvPr>
          <p:cNvSpPr>
            <a:spLocks noGrp="1"/>
          </p:cNvSpPr>
          <p:nvPr>
            <p:ph type="body" sz="quarter" idx="10" hasCustomPrompt="1"/>
          </p:nvPr>
        </p:nvSpPr>
        <p:spPr>
          <a:xfrm>
            <a:off x="766763" y="6646862"/>
            <a:ext cx="4392000" cy="138499"/>
          </a:xfrm>
        </p:spPr>
        <p:txBody>
          <a:bodyPr wrap="square" lIns="0" tIns="0" rIns="0" bIns="0" anchor="b">
            <a:spAutoFit/>
          </a:bodyPr>
          <a:lstStyle>
            <a:lvl1pPr marL="0" indent="0">
              <a:lnSpc>
                <a:spcPct val="90000"/>
              </a:lnSpc>
              <a:spcBef>
                <a:spcPts val="0"/>
              </a:spcBef>
              <a:spcAft>
                <a:spcPts val="0"/>
              </a:spcAft>
              <a:buNone/>
              <a:defRPr sz="1000" b="0">
                <a:solidFill>
                  <a:schemeClr val="tx1"/>
                </a:solidFill>
              </a:defRPr>
            </a:lvl1pPr>
            <a:lvl2pPr marL="609585" indent="0">
              <a:buNone/>
              <a:defRPr sz="1467"/>
            </a:lvl2pPr>
            <a:lvl3pPr marL="1219170" indent="0">
              <a:buNone/>
              <a:defRPr sz="1467"/>
            </a:lvl3pPr>
            <a:lvl4pPr marL="1828754" indent="0">
              <a:buNone/>
              <a:defRPr sz="1467"/>
            </a:lvl4pPr>
            <a:lvl5pPr marL="2438339" indent="0">
              <a:buNone/>
              <a:defRPr sz="1467"/>
            </a:lvl5pPr>
          </a:lstStyle>
          <a:p>
            <a:pPr lvl="0"/>
            <a:r>
              <a:rPr lang="en-US" dirty="0"/>
              <a:t>Click to edit footer</a:t>
            </a:r>
          </a:p>
        </p:txBody>
      </p:sp>
      <p:sp>
        <p:nvSpPr>
          <p:cNvPr id="8" name="Text Placeholder 4">
            <a:extLst>
              <a:ext uri="{FF2B5EF4-FFF2-40B4-BE49-F238E27FC236}">
                <a16:creationId xmlns:a16="http://schemas.microsoft.com/office/drawing/2014/main" id="{3973BDC6-719B-46D0-99AE-73FE6B95F78A}"/>
              </a:ext>
            </a:extLst>
          </p:cNvPr>
          <p:cNvSpPr>
            <a:spLocks noGrp="1"/>
          </p:cNvSpPr>
          <p:nvPr>
            <p:ph type="body" sz="quarter" idx="11" hasCustomPrompt="1"/>
          </p:nvPr>
        </p:nvSpPr>
        <p:spPr>
          <a:xfrm>
            <a:off x="5591788" y="6646862"/>
            <a:ext cx="4392000" cy="138499"/>
          </a:xfrm>
        </p:spPr>
        <p:txBody>
          <a:bodyPr wrap="square" lIns="0" tIns="0" rIns="0" bIns="0" anchor="b">
            <a:spAutoFit/>
          </a:bodyPr>
          <a:lstStyle>
            <a:lvl1pPr marL="0" indent="0" algn="r">
              <a:lnSpc>
                <a:spcPct val="90000"/>
              </a:lnSpc>
              <a:spcBef>
                <a:spcPts val="0"/>
              </a:spcBef>
              <a:spcAft>
                <a:spcPts val="0"/>
              </a:spcAft>
              <a:buNone/>
              <a:defRPr sz="1000" b="0">
                <a:solidFill>
                  <a:schemeClr val="tx1"/>
                </a:solidFill>
              </a:defRPr>
            </a:lvl1pPr>
            <a:lvl2pPr marL="609585" indent="0">
              <a:buNone/>
              <a:defRPr sz="1467"/>
            </a:lvl2pPr>
            <a:lvl3pPr marL="1219170" indent="0">
              <a:buNone/>
              <a:defRPr sz="1467"/>
            </a:lvl3pPr>
            <a:lvl4pPr marL="1828754" indent="0">
              <a:buNone/>
              <a:defRPr sz="1467"/>
            </a:lvl4pPr>
            <a:lvl5pPr marL="2438339" indent="0">
              <a:buNone/>
              <a:defRPr sz="1467"/>
            </a:lvl5pPr>
          </a:lstStyle>
          <a:p>
            <a:pPr lvl="0"/>
            <a:r>
              <a:rPr lang="en-US" dirty="0"/>
              <a:t>Click to edit reference</a:t>
            </a:r>
          </a:p>
        </p:txBody>
      </p:sp>
    </p:spTree>
    <p:extLst>
      <p:ext uri="{BB962C8B-B14F-4D97-AF65-F5344CB8AC3E}">
        <p14:creationId xmlns:p14="http://schemas.microsoft.com/office/powerpoint/2010/main" val="6303391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506007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ver_no imag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5A0279-4271-0C4A-A510-EC71BD5BFF5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Title 3"/>
          <p:cNvSpPr>
            <a:spLocks noGrp="1"/>
          </p:cNvSpPr>
          <p:nvPr>
            <p:ph type="title"/>
          </p:nvPr>
        </p:nvSpPr>
        <p:spPr>
          <a:xfrm>
            <a:off x="609602" y="342902"/>
            <a:ext cx="10972799" cy="1241425"/>
          </a:xfrm>
        </p:spPr>
        <p:txBody>
          <a:bodyPr tIns="1371600" bIns="0" anchor="b" anchorCtr="0"/>
          <a:lstStyle>
            <a:lvl1pPr>
              <a:lnSpc>
                <a:spcPts val="4000"/>
              </a:lnSpc>
              <a:defRPr sz="3600">
                <a:solidFill>
                  <a:schemeClr val="accent1"/>
                </a:solidFill>
              </a:defRPr>
            </a:lvl1pPr>
          </a:lstStyle>
          <a:p>
            <a:r>
              <a:rPr lang="en-US"/>
              <a:t>Click to edit Master title style</a:t>
            </a:r>
            <a:endParaRPr lang="en-US" dirty="0"/>
          </a:p>
        </p:txBody>
      </p:sp>
      <p:sp>
        <p:nvSpPr>
          <p:cNvPr id="10" name="Text Placeholder 16">
            <a:extLst>
              <a:ext uri="{FF2B5EF4-FFF2-40B4-BE49-F238E27FC236}">
                <a16:creationId xmlns:a16="http://schemas.microsoft.com/office/drawing/2014/main" id="{512BBB34-0C92-BB4A-AC27-87BCDA2BE85E}"/>
              </a:ext>
            </a:extLst>
          </p:cNvPr>
          <p:cNvSpPr>
            <a:spLocks noGrp="1"/>
          </p:cNvSpPr>
          <p:nvPr>
            <p:ph type="body" sz="quarter" idx="12"/>
          </p:nvPr>
        </p:nvSpPr>
        <p:spPr>
          <a:xfrm>
            <a:off x="609603" y="1584326"/>
            <a:ext cx="7190317" cy="1550760"/>
          </a:xfrm>
        </p:spPr>
        <p:txBody>
          <a:bodyPr tIns="301752"/>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Edit Master text styles</a:t>
            </a:r>
          </a:p>
        </p:txBody>
      </p:sp>
      <p:sp>
        <p:nvSpPr>
          <p:cNvPr id="5" name="Date Placeholder 4">
            <a:extLst>
              <a:ext uri="{FF2B5EF4-FFF2-40B4-BE49-F238E27FC236}">
                <a16:creationId xmlns:a16="http://schemas.microsoft.com/office/drawing/2014/main" id="{25C413C7-A5C3-C440-BEAB-026A4F9049A9}"/>
              </a:ext>
            </a:extLst>
          </p:cNvPr>
          <p:cNvSpPr>
            <a:spLocks noGrp="1"/>
          </p:cNvSpPr>
          <p:nvPr>
            <p:ph type="dt" sz="half" idx="18"/>
          </p:nvPr>
        </p:nvSpPr>
        <p:spPr>
          <a:xfrm>
            <a:off x="609601" y="6261100"/>
            <a:ext cx="3409951" cy="133350"/>
          </a:xfrm>
        </p:spPr>
        <p:txBody>
          <a:bodyPr/>
          <a:lstStyle>
            <a:lvl1pPr algn="l">
              <a:defRPr sz="1000">
                <a:solidFill>
                  <a:schemeClr val="bg1"/>
                </a:solidFill>
              </a:defRPr>
            </a:lvl1pPr>
            <a:lvl2pPr algn="l">
              <a:defRPr sz="1000">
                <a:solidFill>
                  <a:schemeClr val="bg1"/>
                </a:solidFill>
              </a:defRPr>
            </a:lvl2pPr>
            <a:lvl3pPr algn="l">
              <a:defRPr sz="1000">
                <a:solidFill>
                  <a:schemeClr val="bg1"/>
                </a:solidFill>
              </a:defRPr>
            </a:lvl3pPr>
            <a:lvl4pPr algn="l">
              <a:defRPr sz="1000">
                <a:solidFill>
                  <a:schemeClr val="bg1"/>
                </a:solidFill>
              </a:defRPr>
            </a:lvl4pPr>
            <a:lvl5pPr algn="l">
              <a:defRPr sz="1000">
                <a:solidFill>
                  <a:schemeClr val="bg1"/>
                </a:solidFill>
              </a:defRPr>
            </a:lvl5pPr>
            <a:lvl6pPr algn="l">
              <a:defRPr sz="1000">
                <a:solidFill>
                  <a:schemeClr val="bg1"/>
                </a:solidFill>
              </a:defRPr>
            </a:lvl6pPr>
            <a:lvl7pPr algn="l">
              <a:defRPr sz="1000">
                <a:solidFill>
                  <a:schemeClr val="bg1"/>
                </a:solidFill>
              </a:defRPr>
            </a:lvl7pPr>
            <a:lvl8pPr algn="l">
              <a:defRPr sz="1000">
                <a:solidFill>
                  <a:schemeClr val="bg1"/>
                </a:solidFill>
              </a:defRPr>
            </a:lvl8pPr>
            <a:lvl9pPr algn="l">
              <a:defRPr sz="1000">
                <a:solidFill>
                  <a:schemeClr val="bg1"/>
                </a:solidFill>
              </a:defRPr>
            </a:lvl9pPr>
          </a:lstStyle>
          <a:p>
            <a:endParaRPr lang="en-US" dirty="0"/>
          </a:p>
        </p:txBody>
      </p:sp>
      <p:pic>
        <p:nvPicPr>
          <p:cNvPr id="14" name="Picture 13" descr="A close up of a sign&#10;&#10;Description automatically generated">
            <a:extLst>
              <a:ext uri="{FF2B5EF4-FFF2-40B4-BE49-F238E27FC236}">
                <a16:creationId xmlns:a16="http://schemas.microsoft.com/office/drawing/2014/main" id="{7012197A-6C35-7B49-B22F-CAF3D52463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4613278"/>
            <a:ext cx="1427747" cy="566637"/>
          </a:xfrm>
          <a:prstGeom prst="rect">
            <a:avLst/>
          </a:prstGeom>
        </p:spPr>
      </p:pic>
      <p:sp>
        <p:nvSpPr>
          <p:cNvPr id="15" name="Picture Placeholder 16">
            <a:extLst>
              <a:ext uri="{FF2B5EF4-FFF2-40B4-BE49-F238E27FC236}">
                <a16:creationId xmlns:a16="http://schemas.microsoft.com/office/drawing/2014/main" id="{9AC084AC-CDBD-B94F-8D6E-9783F92A4501}"/>
              </a:ext>
            </a:extLst>
          </p:cNvPr>
          <p:cNvSpPr>
            <a:spLocks noGrp="1"/>
          </p:cNvSpPr>
          <p:nvPr>
            <p:ph type="pic" sz="quarter" idx="17" hasCustomPrompt="1"/>
          </p:nvPr>
        </p:nvSpPr>
        <p:spPr>
          <a:xfrm>
            <a:off x="609602" y="4460812"/>
            <a:ext cx="1447281" cy="863859"/>
          </a:xfrm>
          <a:solidFill>
            <a:schemeClr val="bg1"/>
          </a:solidFill>
        </p:spPr>
        <p:txBody>
          <a:bodyPr tIns="0" anchor="t" anchorCtr="0"/>
          <a:lstStyle>
            <a:lvl1pPr algn="ctr">
              <a:spcAft>
                <a:spcPts val="0"/>
              </a:spcAft>
              <a:defRPr sz="800">
                <a:solidFill>
                  <a:schemeClr val="tx2"/>
                </a:solidFill>
              </a:defRPr>
            </a:lvl1pPr>
          </a:lstStyle>
          <a:p>
            <a:r>
              <a:rPr lang="en-US" dirty="0"/>
              <a:t>Insert entity logo </a:t>
            </a:r>
            <a:br>
              <a:rPr lang="en-US" dirty="0"/>
            </a:br>
            <a:r>
              <a:rPr lang="en-US" dirty="0"/>
              <a:t>or delete box for </a:t>
            </a:r>
            <a:br>
              <a:rPr lang="en-US" dirty="0"/>
            </a:br>
            <a:r>
              <a:rPr lang="en-US" dirty="0"/>
              <a:t>default logo</a:t>
            </a:r>
          </a:p>
        </p:txBody>
      </p:sp>
    </p:spTree>
    <p:extLst>
      <p:ext uri="{BB962C8B-B14F-4D97-AF65-F5344CB8AC3E}">
        <p14:creationId xmlns:p14="http://schemas.microsoft.com/office/powerpoint/2010/main" val="1631629910"/>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divider">
    <p:bg>
      <p:bgPr>
        <a:solidFill>
          <a:schemeClr val="bg1"/>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560ED7FF-B301-DB49-88A6-4CD72677E4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5">
            <a:extLst>
              <a:ext uri="{FF2B5EF4-FFF2-40B4-BE49-F238E27FC236}">
                <a16:creationId xmlns:a16="http://schemas.microsoft.com/office/drawing/2014/main" id="{2A6CBF33-95A6-BA4A-9EBE-9DD389BBF7C5}"/>
              </a:ext>
            </a:extLst>
          </p:cNvPr>
          <p:cNvSpPr>
            <a:spLocks noGrp="1"/>
          </p:cNvSpPr>
          <p:nvPr>
            <p:ph type="title"/>
          </p:nvPr>
        </p:nvSpPr>
        <p:spPr>
          <a:xfrm>
            <a:off x="609601" y="1584327"/>
            <a:ext cx="7190319" cy="3475813"/>
          </a:xfrm>
        </p:spPr>
        <p:txBody>
          <a:bodyPr tIns="0" rIns="0" bIns="1097280" anchor="ctr" anchorCtr="0"/>
          <a:lstStyle>
            <a:lvl1pPr>
              <a:lnSpc>
                <a:spcPts val="4000"/>
              </a:lnSpc>
              <a:defRPr sz="3600" b="0">
                <a:solidFill>
                  <a:schemeClr val="accent1"/>
                </a:solidFill>
              </a:defRPr>
            </a:lvl1pPr>
          </a:lstStyle>
          <a:p>
            <a:r>
              <a:rPr lang="en-US"/>
              <a:t>Click to edit Master title style</a:t>
            </a:r>
          </a:p>
        </p:txBody>
      </p:sp>
      <p:sp>
        <p:nvSpPr>
          <p:cNvPr id="7" name="TextBox 6">
            <a:extLst>
              <a:ext uri="{FF2B5EF4-FFF2-40B4-BE49-F238E27FC236}">
                <a16:creationId xmlns:a16="http://schemas.microsoft.com/office/drawing/2014/main" id="{B72703DA-6F62-9B4A-910F-D77F4BC918C9}"/>
              </a:ext>
            </a:extLst>
          </p:cNvPr>
          <p:cNvSpPr txBox="1"/>
          <p:nvPr/>
        </p:nvSpPr>
        <p:spPr>
          <a:xfrm>
            <a:off x="10086109" y="6400970"/>
            <a:ext cx="1496291" cy="208758"/>
          </a:xfrm>
          <a:prstGeom prst="rect">
            <a:avLst/>
          </a:prstGeom>
          <a:noFill/>
        </p:spPr>
        <p:txBody>
          <a:bodyPr wrap="square" lIns="0" tIns="0" rIns="0" bIns="0" rtlCol="0" anchor="b" anchorCtr="0">
            <a:noAutofit/>
          </a:bodyPr>
          <a:lstStyle/>
          <a:p>
            <a:pPr marL="0" lvl="0" indent="-4572000" algn="r"/>
            <a:r>
              <a:rPr lang="en-US" sz="800" b="1" dirty="0">
                <a:solidFill>
                  <a:schemeClr val="accent1"/>
                </a:solidFill>
              </a:rPr>
              <a:t>UNC Health</a:t>
            </a:r>
          </a:p>
        </p:txBody>
      </p:sp>
      <p:sp>
        <p:nvSpPr>
          <p:cNvPr id="2" name="Date Placeholder 1">
            <a:extLst>
              <a:ext uri="{FF2B5EF4-FFF2-40B4-BE49-F238E27FC236}">
                <a16:creationId xmlns:a16="http://schemas.microsoft.com/office/drawing/2014/main" id="{575DF001-212C-4540-80F0-7DA5FC4C1808}"/>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875A7F43-CEE2-834B-8BDA-E4A6504C966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8E38607-C19C-774D-BEF7-493C5916175A}"/>
              </a:ext>
            </a:extLst>
          </p:cNvPr>
          <p:cNvSpPr>
            <a:spLocks noGrp="1"/>
          </p:cNvSpPr>
          <p:nvPr>
            <p:ph type="sldNum" sz="quarter" idx="12"/>
          </p:nvPr>
        </p:nvSpPr>
        <p:spPr/>
        <p:txBody>
          <a:bodyPr/>
          <a:lstStyle/>
          <a:p>
            <a:fld id="{B9BD39B7-684D-4423-8BB6-5C8BA622930A}" type="slidenum">
              <a:rPr lang="en-US" smtClean="0"/>
              <a:t>‹#›</a:t>
            </a:fld>
            <a:endParaRPr lang="en-US" dirty="0"/>
          </a:p>
        </p:txBody>
      </p:sp>
    </p:spTree>
    <p:extLst>
      <p:ext uri="{BB962C8B-B14F-4D97-AF65-F5344CB8AC3E}">
        <p14:creationId xmlns:p14="http://schemas.microsoft.com/office/powerpoint/2010/main" val="23772922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divider_low ink">
    <p:bg>
      <p:bgPr>
        <a:solidFill>
          <a:schemeClr val="bg1"/>
        </a:solidFill>
        <a:effectLst/>
      </p:bgPr>
    </p:bg>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9174749E-3478-0846-8E5D-5A453C217D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5">
            <a:extLst>
              <a:ext uri="{FF2B5EF4-FFF2-40B4-BE49-F238E27FC236}">
                <a16:creationId xmlns:a16="http://schemas.microsoft.com/office/drawing/2014/main" id="{2A6CBF33-95A6-BA4A-9EBE-9DD389BBF7C5}"/>
              </a:ext>
            </a:extLst>
          </p:cNvPr>
          <p:cNvSpPr>
            <a:spLocks noGrp="1"/>
          </p:cNvSpPr>
          <p:nvPr>
            <p:ph type="title"/>
          </p:nvPr>
        </p:nvSpPr>
        <p:spPr>
          <a:xfrm>
            <a:off x="609601" y="1584327"/>
            <a:ext cx="7190319" cy="3475813"/>
          </a:xfrm>
        </p:spPr>
        <p:txBody>
          <a:bodyPr tIns="0" rIns="0" bIns="1097280" anchor="ctr" anchorCtr="0"/>
          <a:lstStyle>
            <a:lvl1pPr>
              <a:lnSpc>
                <a:spcPts val="4000"/>
              </a:lnSpc>
              <a:defRPr sz="3600" b="0">
                <a:solidFill>
                  <a:schemeClr val="bg1"/>
                </a:solidFill>
              </a:defRPr>
            </a:lvl1pPr>
          </a:lstStyle>
          <a:p>
            <a:r>
              <a:rPr lang="en-US"/>
              <a:t>Click to edit Master title style</a:t>
            </a:r>
          </a:p>
        </p:txBody>
      </p:sp>
      <p:sp>
        <p:nvSpPr>
          <p:cNvPr id="2" name="Date Placeholder 1">
            <a:extLst>
              <a:ext uri="{FF2B5EF4-FFF2-40B4-BE49-F238E27FC236}">
                <a16:creationId xmlns:a16="http://schemas.microsoft.com/office/drawing/2014/main" id="{8DD338B1-A6EB-B747-93D6-CD0C9544533A}"/>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8E173091-C838-5F47-8B9C-4265A9A72C0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0175CEF-9B03-8847-99BF-1904D1E4412A}"/>
              </a:ext>
            </a:extLst>
          </p:cNvPr>
          <p:cNvSpPr>
            <a:spLocks noGrp="1"/>
          </p:cNvSpPr>
          <p:nvPr>
            <p:ph type="sldNum" sz="quarter" idx="12"/>
          </p:nvPr>
        </p:nvSpPr>
        <p:spPr/>
        <p:txBody>
          <a:bodyPr/>
          <a:lstStyle/>
          <a:p>
            <a:fld id="{B9BD39B7-684D-4423-8BB6-5C8BA622930A}" type="slidenum">
              <a:rPr lang="en-US" smtClean="0"/>
              <a:t>‹#›</a:t>
            </a:fld>
            <a:endParaRPr lang="en-US" dirty="0"/>
          </a:p>
        </p:txBody>
      </p:sp>
      <p:sp>
        <p:nvSpPr>
          <p:cNvPr id="8" name="TextBox 7">
            <a:extLst>
              <a:ext uri="{FF2B5EF4-FFF2-40B4-BE49-F238E27FC236}">
                <a16:creationId xmlns:a16="http://schemas.microsoft.com/office/drawing/2014/main" id="{DF21B976-CB04-C147-BDC7-E24651677804}"/>
              </a:ext>
            </a:extLst>
          </p:cNvPr>
          <p:cNvSpPr txBox="1"/>
          <p:nvPr/>
        </p:nvSpPr>
        <p:spPr>
          <a:xfrm>
            <a:off x="10086109" y="6400970"/>
            <a:ext cx="1496291" cy="208758"/>
          </a:xfrm>
          <a:prstGeom prst="rect">
            <a:avLst/>
          </a:prstGeom>
          <a:noFill/>
        </p:spPr>
        <p:txBody>
          <a:bodyPr wrap="square" lIns="0" tIns="0" rIns="0" bIns="0" rtlCol="0" anchor="b" anchorCtr="0">
            <a:noAutofit/>
          </a:bodyPr>
          <a:lstStyle/>
          <a:p>
            <a:pPr marL="0" lvl="0" indent="-4572000" algn="r"/>
            <a:r>
              <a:rPr lang="en-US" sz="800" b="1" dirty="0">
                <a:solidFill>
                  <a:schemeClr val="accent1"/>
                </a:solidFill>
              </a:rPr>
              <a:t>UNC Health</a:t>
            </a:r>
          </a:p>
        </p:txBody>
      </p:sp>
    </p:spTree>
    <p:extLst>
      <p:ext uri="{BB962C8B-B14F-4D97-AF65-F5344CB8AC3E}">
        <p14:creationId xmlns:p14="http://schemas.microsoft.com/office/powerpoint/2010/main" val="17271951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tate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BE865055-4BFD-D940-B23A-E0A78C8440D7}"/>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BDA7EF60-65D6-1A44-A899-D9FF0AD3D2AA}"/>
              </a:ext>
            </a:extLst>
          </p:cNvPr>
          <p:cNvSpPr>
            <a:spLocks noGrp="1"/>
          </p:cNvSpPr>
          <p:nvPr>
            <p:ph type="ftr" sz="quarter" idx="14"/>
          </p:nvPr>
        </p:nvSpPr>
        <p:spPr/>
        <p:txBody>
          <a:bodyPr/>
          <a:lstStyle/>
          <a:p>
            <a:endParaRPr lang="en-US" dirty="0"/>
          </a:p>
        </p:txBody>
      </p:sp>
      <p:sp>
        <p:nvSpPr>
          <p:cNvPr id="8" name="Slide Number Placeholder 7">
            <a:extLst>
              <a:ext uri="{FF2B5EF4-FFF2-40B4-BE49-F238E27FC236}">
                <a16:creationId xmlns:a16="http://schemas.microsoft.com/office/drawing/2014/main" id="{8F0FDACC-34F4-6744-AA11-B2BBBB94BBD6}"/>
              </a:ext>
            </a:extLst>
          </p:cNvPr>
          <p:cNvSpPr>
            <a:spLocks noGrp="1"/>
          </p:cNvSpPr>
          <p:nvPr>
            <p:ph type="sldNum" sz="quarter" idx="15"/>
          </p:nvPr>
        </p:nvSpPr>
        <p:spPr/>
        <p:txBody>
          <a:bodyPr/>
          <a:lstStyle/>
          <a:p>
            <a:fld id="{B9BD39B7-684D-4423-8BB6-5C8BA622930A}" type="slidenum">
              <a:rPr lang="en-US" smtClean="0"/>
              <a:t>‹#›</a:t>
            </a:fld>
            <a:endParaRPr lang="en-US" dirty="0"/>
          </a:p>
        </p:txBody>
      </p:sp>
      <p:sp>
        <p:nvSpPr>
          <p:cNvPr id="2" name="Title 1">
            <a:extLst>
              <a:ext uri="{FF2B5EF4-FFF2-40B4-BE49-F238E27FC236}">
                <a16:creationId xmlns:a16="http://schemas.microsoft.com/office/drawing/2014/main" id="{F30CC5E3-A676-F348-B64F-9A2A12662272}"/>
              </a:ext>
            </a:extLst>
          </p:cNvPr>
          <p:cNvSpPr>
            <a:spLocks noGrp="1"/>
          </p:cNvSpPr>
          <p:nvPr>
            <p:ph type="title"/>
          </p:nvPr>
        </p:nvSpPr>
        <p:spPr>
          <a:xfrm>
            <a:off x="609600" y="1584327"/>
            <a:ext cx="7190317" cy="4676775"/>
          </a:xfrm>
        </p:spPr>
        <p:txBody>
          <a:bodyPr tIns="0" rIns="0" bIns="1737360" anchor="ctr" anchorCtr="0"/>
          <a:lstStyle>
            <a:lvl1pPr>
              <a:lnSpc>
                <a:spcPct val="100000"/>
              </a:lnSpc>
              <a:defRPr sz="3000" b="0">
                <a:solidFill>
                  <a:schemeClr val="accent1"/>
                </a:solidFill>
              </a:defRPr>
            </a:lvl1pPr>
          </a:lstStyle>
          <a:p>
            <a:r>
              <a:rPr lang="en-US"/>
              <a:t>Click to edit Master title style</a:t>
            </a:r>
          </a:p>
        </p:txBody>
      </p:sp>
    </p:spTree>
    <p:extLst>
      <p:ext uri="{BB962C8B-B14F-4D97-AF65-F5344CB8AC3E}">
        <p14:creationId xmlns:p14="http://schemas.microsoft.com/office/powerpoint/2010/main" val="1619745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508DD-24BD-4E42-9C2C-62FFFCA17E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45CAFD-AF3E-5646-A17C-07EAB2B690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AA41B7-710E-9B48-985C-432F91205D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9F6160-2A25-F84B-87E1-B0990413D3E6}"/>
              </a:ext>
            </a:extLst>
          </p:cNvPr>
          <p:cNvSpPr>
            <a:spLocks noGrp="1"/>
          </p:cNvSpPr>
          <p:nvPr>
            <p:ph type="dt" sz="half" idx="10"/>
          </p:nvPr>
        </p:nvSpPr>
        <p:spPr/>
        <p:txBody>
          <a:bodyPr/>
          <a:lstStyle/>
          <a:p>
            <a:fld id="{FBF623E8-BEF9-7745-BDC9-F528585E31B6}" type="datetimeFigureOut">
              <a:rPr lang="en-US" smtClean="0"/>
              <a:t>1/11/2022</a:t>
            </a:fld>
            <a:endParaRPr lang="en-US"/>
          </a:p>
        </p:txBody>
      </p:sp>
      <p:sp>
        <p:nvSpPr>
          <p:cNvPr id="6" name="Footer Placeholder 5">
            <a:extLst>
              <a:ext uri="{FF2B5EF4-FFF2-40B4-BE49-F238E27FC236}">
                <a16:creationId xmlns:a16="http://schemas.microsoft.com/office/drawing/2014/main" id="{BE6CFC46-2610-9E48-8D15-D4E08B9942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56D5B6-22E8-CE42-95C7-E9EE8C0A4826}"/>
              </a:ext>
            </a:extLst>
          </p:cNvPr>
          <p:cNvSpPr>
            <a:spLocks noGrp="1"/>
          </p:cNvSpPr>
          <p:nvPr>
            <p:ph type="sldNum" sz="quarter" idx="12"/>
          </p:nvPr>
        </p:nvSpPr>
        <p:spPr/>
        <p:txBody>
          <a:bodyPr/>
          <a:lstStyle/>
          <a:p>
            <a:fld id="{334D12FF-7F3A-F346-8814-F4DA45F091ED}" type="slidenum">
              <a:rPr lang="en-US" smtClean="0"/>
              <a:t>‹#›</a:t>
            </a:fld>
            <a:endParaRPr lang="en-US"/>
          </a:p>
        </p:txBody>
      </p:sp>
    </p:spTree>
    <p:extLst>
      <p:ext uri="{BB962C8B-B14F-4D97-AF65-F5344CB8AC3E}">
        <p14:creationId xmlns:p14="http://schemas.microsoft.com/office/powerpoint/2010/main" val="32852173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tatement_low ink">
    <p:bg>
      <p:bgPr>
        <a:solidFill>
          <a:schemeClr val="bg1"/>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BE865055-4BFD-D940-B23A-E0A78C8440D7}"/>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BDA7EF60-65D6-1A44-A899-D9FF0AD3D2AA}"/>
              </a:ext>
            </a:extLst>
          </p:cNvPr>
          <p:cNvSpPr>
            <a:spLocks noGrp="1"/>
          </p:cNvSpPr>
          <p:nvPr>
            <p:ph type="ftr" sz="quarter" idx="14"/>
          </p:nvPr>
        </p:nvSpPr>
        <p:spPr/>
        <p:txBody>
          <a:bodyPr/>
          <a:lstStyle/>
          <a:p>
            <a:endParaRPr lang="en-US" dirty="0"/>
          </a:p>
        </p:txBody>
      </p:sp>
      <p:sp>
        <p:nvSpPr>
          <p:cNvPr id="8" name="Slide Number Placeholder 7">
            <a:extLst>
              <a:ext uri="{FF2B5EF4-FFF2-40B4-BE49-F238E27FC236}">
                <a16:creationId xmlns:a16="http://schemas.microsoft.com/office/drawing/2014/main" id="{8F0FDACC-34F4-6744-AA11-B2BBBB94BBD6}"/>
              </a:ext>
            </a:extLst>
          </p:cNvPr>
          <p:cNvSpPr>
            <a:spLocks noGrp="1"/>
          </p:cNvSpPr>
          <p:nvPr>
            <p:ph type="sldNum" sz="quarter" idx="15"/>
          </p:nvPr>
        </p:nvSpPr>
        <p:spPr/>
        <p:txBody>
          <a:bodyPr/>
          <a:lstStyle/>
          <a:p>
            <a:fld id="{B9BD39B7-684D-4423-8BB6-5C8BA622930A}" type="slidenum">
              <a:rPr lang="en-US" smtClean="0"/>
              <a:t>‹#›</a:t>
            </a:fld>
            <a:endParaRPr lang="en-US" dirty="0"/>
          </a:p>
        </p:txBody>
      </p:sp>
      <p:sp>
        <p:nvSpPr>
          <p:cNvPr id="2" name="Title 1">
            <a:extLst>
              <a:ext uri="{FF2B5EF4-FFF2-40B4-BE49-F238E27FC236}">
                <a16:creationId xmlns:a16="http://schemas.microsoft.com/office/drawing/2014/main" id="{F30CC5E3-A676-F348-B64F-9A2A12662272}"/>
              </a:ext>
            </a:extLst>
          </p:cNvPr>
          <p:cNvSpPr>
            <a:spLocks noGrp="1"/>
          </p:cNvSpPr>
          <p:nvPr>
            <p:ph type="title"/>
          </p:nvPr>
        </p:nvSpPr>
        <p:spPr>
          <a:xfrm>
            <a:off x="609600" y="1584327"/>
            <a:ext cx="7190317" cy="4676775"/>
          </a:xfrm>
        </p:spPr>
        <p:txBody>
          <a:bodyPr tIns="0" rIns="0" bIns="1737360" anchor="ctr" anchorCtr="0"/>
          <a:lstStyle>
            <a:lvl1pPr>
              <a:lnSpc>
                <a:spcPct val="100000"/>
              </a:lnSpc>
              <a:defRPr sz="3000" b="0">
                <a:solidFill>
                  <a:schemeClr val="accent2"/>
                </a:solidFill>
              </a:defRPr>
            </a:lvl1pPr>
          </a:lstStyle>
          <a:p>
            <a:r>
              <a:rPr lang="en-US"/>
              <a:t>Click to edit Master title style</a:t>
            </a:r>
          </a:p>
        </p:txBody>
      </p:sp>
    </p:spTree>
    <p:extLst>
      <p:ext uri="{BB962C8B-B14F-4D97-AF65-F5344CB8AC3E}">
        <p14:creationId xmlns:p14="http://schemas.microsoft.com/office/powerpoint/2010/main" val="24072799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agenda">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34700-F4A7-F34F-A23C-0C066A95CBF6}"/>
              </a:ext>
            </a:extLst>
          </p:cNvPr>
          <p:cNvSpPr>
            <a:spLocks noGrp="1"/>
          </p:cNvSpPr>
          <p:nvPr>
            <p:ph type="title" hasCustomPrompt="1"/>
          </p:nvPr>
        </p:nvSpPr>
        <p:spPr>
          <a:xfrm>
            <a:off x="609601" y="342900"/>
            <a:ext cx="10972799" cy="723900"/>
          </a:xfrm>
        </p:spPr>
        <p:txBody>
          <a:bodyPr tIns="914400" bIns="0" anchor="b" anchorCtr="0"/>
          <a:lstStyle>
            <a:lvl1pPr>
              <a:defRPr sz="3000" b="1">
                <a:solidFill>
                  <a:schemeClr val="accent2"/>
                </a:solidFill>
              </a:defRPr>
            </a:lvl1pPr>
          </a:lstStyle>
          <a:p>
            <a:r>
              <a:rPr lang="en-US" dirty="0"/>
              <a:t>Agenda</a:t>
            </a:r>
          </a:p>
        </p:txBody>
      </p:sp>
      <p:sp>
        <p:nvSpPr>
          <p:cNvPr id="12" name="Text Placeholder 11">
            <a:extLst>
              <a:ext uri="{FF2B5EF4-FFF2-40B4-BE49-F238E27FC236}">
                <a16:creationId xmlns:a16="http://schemas.microsoft.com/office/drawing/2014/main" id="{C124A59C-4214-BC45-BE24-A83D937AD860}"/>
              </a:ext>
            </a:extLst>
          </p:cNvPr>
          <p:cNvSpPr>
            <a:spLocks noGrp="1"/>
          </p:cNvSpPr>
          <p:nvPr>
            <p:ph type="body" sz="quarter" idx="12"/>
          </p:nvPr>
        </p:nvSpPr>
        <p:spPr>
          <a:xfrm>
            <a:off x="609603" y="1584328"/>
            <a:ext cx="10972799" cy="4676775"/>
          </a:xfrm>
        </p:spPr>
        <p:txBody>
          <a:bodyPr/>
          <a:lstStyle>
            <a:lvl1pPr marL="347472" indent="-342900">
              <a:lnSpc>
                <a:spcPct val="99000"/>
              </a:lnSpc>
              <a:buClr>
                <a:schemeClr val="accent1"/>
              </a:buClr>
              <a:buFont typeface="+mj-lt"/>
              <a:buAutoNum type="arabicPeriod"/>
              <a:defRPr sz="1800" b="0">
                <a:solidFill>
                  <a:schemeClr val="accent1"/>
                </a:solidFill>
              </a:defRPr>
            </a:lvl1pPr>
            <a:lvl2pPr marL="0" indent="-342900" defTabSz="292608">
              <a:lnSpc>
                <a:spcPct val="99000"/>
              </a:lnSpc>
              <a:buClr>
                <a:schemeClr val="accent1"/>
              </a:buClr>
              <a:buFont typeface="+mj-lt"/>
              <a:buAutoNum type="arabicPeriod"/>
              <a:tabLst>
                <a:tab pos="292608" algn="l"/>
                <a:tab pos="585216" algn="l"/>
              </a:tabLst>
              <a:defRPr sz="1800" b="0">
                <a:solidFill>
                  <a:schemeClr val="accent1"/>
                </a:solidFill>
              </a:defRPr>
            </a:lvl2pPr>
            <a:lvl3pPr marL="0" indent="-342900">
              <a:lnSpc>
                <a:spcPct val="99000"/>
              </a:lnSpc>
              <a:buClr>
                <a:schemeClr val="accent1"/>
              </a:buClr>
              <a:buFont typeface="+mj-lt"/>
              <a:buAutoNum type="arabicPeriod"/>
              <a:defRPr sz="1800" b="0">
                <a:solidFill>
                  <a:schemeClr val="accent1"/>
                </a:solidFill>
              </a:defRPr>
            </a:lvl3pPr>
            <a:lvl4pPr marL="0" indent="-342900">
              <a:lnSpc>
                <a:spcPct val="99000"/>
              </a:lnSpc>
              <a:buClr>
                <a:schemeClr val="accent1"/>
              </a:buClr>
              <a:buSzPct val="100000"/>
              <a:buFont typeface="+mj-lt"/>
              <a:buAutoNum type="arabicPeriod"/>
              <a:defRPr sz="1800" b="0">
                <a:solidFill>
                  <a:schemeClr val="accent1"/>
                </a:solidFill>
              </a:defRPr>
            </a:lvl4pPr>
            <a:lvl5pPr marL="0" indent="-342900">
              <a:lnSpc>
                <a:spcPct val="99000"/>
              </a:lnSpc>
              <a:buClr>
                <a:schemeClr val="accent1"/>
              </a:buClr>
              <a:buSzPct val="100000"/>
              <a:buFont typeface="+mj-lt"/>
              <a:buAutoNum type="arabicPeriod"/>
              <a:defRPr sz="1800" b="0">
                <a:solidFill>
                  <a:schemeClr val="accent1"/>
                </a:solidFill>
              </a:defRPr>
            </a:lvl5pPr>
            <a:lvl6pPr marL="0" indent="-342900">
              <a:lnSpc>
                <a:spcPct val="99000"/>
              </a:lnSpc>
              <a:buClr>
                <a:schemeClr val="accent1"/>
              </a:buClr>
              <a:buSzPct val="100000"/>
              <a:buFont typeface="+mj-lt"/>
              <a:buAutoNum type="arabicPeriod"/>
              <a:defRPr sz="1800" b="0">
                <a:solidFill>
                  <a:schemeClr val="accent1"/>
                </a:solidFill>
              </a:defRPr>
            </a:lvl6pPr>
            <a:lvl7pPr marL="0" indent="-342900">
              <a:lnSpc>
                <a:spcPct val="99000"/>
              </a:lnSpc>
              <a:buClr>
                <a:schemeClr val="accent1"/>
              </a:buClr>
              <a:buSzPct val="100000"/>
              <a:buFont typeface="+mj-lt"/>
              <a:buAutoNum type="arabicPeriod"/>
              <a:defRPr sz="1800" b="0">
                <a:solidFill>
                  <a:schemeClr val="accent1"/>
                </a:solidFill>
              </a:defRPr>
            </a:lvl7pPr>
            <a:lvl8pPr marL="0" indent="-342900">
              <a:lnSpc>
                <a:spcPct val="99000"/>
              </a:lnSpc>
              <a:buClr>
                <a:schemeClr val="accent1"/>
              </a:buClr>
              <a:buSzPct val="100000"/>
              <a:buFont typeface="+mj-lt"/>
              <a:buAutoNum type="arabicPeriod"/>
              <a:defRPr sz="1800" b="0">
                <a:solidFill>
                  <a:schemeClr val="accent1"/>
                </a:solidFill>
              </a:defRPr>
            </a:lvl8pPr>
            <a:lvl9pPr marL="0" indent="-342900">
              <a:lnSpc>
                <a:spcPct val="99000"/>
              </a:lnSpc>
              <a:buClr>
                <a:schemeClr val="accent1"/>
              </a:buClr>
              <a:buSzPct val="100000"/>
              <a:buFont typeface="+mj-lt"/>
              <a:buAutoNum type="arabicPeriod"/>
              <a:defRPr sz="1800" b="0">
                <a:solidFill>
                  <a:schemeClr val="accent1"/>
                </a:solidFill>
              </a:defRPr>
            </a:lvl9pPr>
          </a:lstStyle>
          <a:p>
            <a:pPr lvl="0"/>
            <a:r>
              <a:rPr lang="en-US"/>
              <a:t>Edit Master text styles</a:t>
            </a:r>
          </a:p>
          <a:p>
            <a:pPr lvl="1"/>
            <a:r>
              <a:rPr lang="en-US"/>
              <a:t>Second level</a:t>
            </a:r>
          </a:p>
        </p:txBody>
      </p:sp>
      <p:sp>
        <p:nvSpPr>
          <p:cNvPr id="6" name="Date Placeholder 5">
            <a:extLst>
              <a:ext uri="{FF2B5EF4-FFF2-40B4-BE49-F238E27FC236}">
                <a16:creationId xmlns:a16="http://schemas.microsoft.com/office/drawing/2014/main" id="{581496EB-8D97-3E4F-8DC3-4335EEECEA1F}"/>
              </a:ext>
            </a:extLst>
          </p:cNvPr>
          <p:cNvSpPr>
            <a:spLocks noGrp="1"/>
          </p:cNvSpPr>
          <p:nvPr>
            <p:ph type="dt" sz="half" idx="13"/>
          </p:nvPr>
        </p:nvSpPr>
        <p:spPr/>
        <p:txBody>
          <a:bodyPr/>
          <a:lstStyle/>
          <a:p>
            <a:endParaRPr lang="en-US" dirty="0"/>
          </a:p>
        </p:txBody>
      </p:sp>
      <p:sp>
        <p:nvSpPr>
          <p:cNvPr id="7" name="Footer Placeholder 6">
            <a:extLst>
              <a:ext uri="{FF2B5EF4-FFF2-40B4-BE49-F238E27FC236}">
                <a16:creationId xmlns:a16="http://schemas.microsoft.com/office/drawing/2014/main" id="{C6C0F40B-3978-F243-90D1-7C4023761C86}"/>
              </a:ext>
            </a:extLst>
          </p:cNvPr>
          <p:cNvSpPr>
            <a:spLocks noGrp="1"/>
          </p:cNvSpPr>
          <p:nvPr>
            <p:ph type="ftr" sz="quarter" idx="14"/>
          </p:nvPr>
        </p:nvSpPr>
        <p:spPr/>
        <p:txBody>
          <a:bodyPr/>
          <a:lstStyle/>
          <a:p>
            <a:endParaRPr lang="en-US" dirty="0"/>
          </a:p>
        </p:txBody>
      </p:sp>
      <p:sp>
        <p:nvSpPr>
          <p:cNvPr id="8" name="Slide Number Placeholder 7">
            <a:extLst>
              <a:ext uri="{FF2B5EF4-FFF2-40B4-BE49-F238E27FC236}">
                <a16:creationId xmlns:a16="http://schemas.microsoft.com/office/drawing/2014/main" id="{36AB1F8E-810C-BD44-BE5F-27303BEDE97A}"/>
              </a:ext>
            </a:extLst>
          </p:cNvPr>
          <p:cNvSpPr>
            <a:spLocks noGrp="1"/>
          </p:cNvSpPr>
          <p:nvPr>
            <p:ph type="sldNum" sz="quarter" idx="15"/>
          </p:nvPr>
        </p:nvSpPr>
        <p:spPr/>
        <p:txBody>
          <a:bodyPr/>
          <a:lstStyle/>
          <a:p>
            <a:fld id="{B9BD39B7-684D-4423-8BB6-5C8BA622930A}" type="slidenum">
              <a:rPr lang="en-US" smtClean="0"/>
              <a:t>‹#›</a:t>
            </a:fld>
            <a:endParaRPr lang="en-US" dirty="0"/>
          </a:p>
        </p:txBody>
      </p:sp>
      <p:cxnSp>
        <p:nvCxnSpPr>
          <p:cNvPr id="4" name="Straight Connector 3">
            <a:extLst>
              <a:ext uri="{FF2B5EF4-FFF2-40B4-BE49-F238E27FC236}">
                <a16:creationId xmlns:a16="http://schemas.microsoft.com/office/drawing/2014/main" id="{190729CB-939B-6144-BEC4-603CD8E62058}"/>
              </a:ext>
            </a:extLst>
          </p:cNvPr>
          <p:cNvCxnSpPr/>
          <p:nvPr/>
        </p:nvCxnSpPr>
        <p:spPr>
          <a:xfrm>
            <a:off x="609600" y="1325563"/>
            <a:ext cx="109728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18319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ntent 1col">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863D6A7-88A5-E44F-8183-AEF6D7F5F28E}"/>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B8BA9DE8-E46C-2749-B0B2-5ADDEB5B1D3C}"/>
              </a:ext>
            </a:extLst>
          </p:cNvPr>
          <p:cNvSpPr>
            <a:spLocks noGrp="1"/>
          </p:cNvSpPr>
          <p:nvPr>
            <p:ph type="sldNum" sz="quarter" idx="11"/>
          </p:nvPr>
        </p:nvSpPr>
        <p:spPr/>
        <p:txBody>
          <a:bodyPr/>
          <a:lstStyle/>
          <a:p>
            <a:fld id="{B9BD39B7-684D-4423-8BB6-5C8BA622930A}" type="slidenum">
              <a:rPr lang="en-US" smtClean="0"/>
              <a:t>‹#›</a:t>
            </a:fld>
            <a:endParaRPr lang="en-US" dirty="0"/>
          </a:p>
        </p:txBody>
      </p:sp>
      <p:sp>
        <p:nvSpPr>
          <p:cNvPr id="9" name="Content Placeholder 8">
            <a:extLst>
              <a:ext uri="{FF2B5EF4-FFF2-40B4-BE49-F238E27FC236}">
                <a16:creationId xmlns:a16="http://schemas.microsoft.com/office/drawing/2014/main" id="{71915052-D43B-2341-9EEF-BF86700831C1}"/>
              </a:ext>
            </a:extLst>
          </p:cNvPr>
          <p:cNvSpPr>
            <a:spLocks noGrp="1"/>
          </p:cNvSpPr>
          <p:nvPr>
            <p:ph sz="quarter" idx="12"/>
          </p:nvPr>
        </p:nvSpPr>
        <p:spPr>
          <a:xfrm>
            <a:off x="609599" y="1584324"/>
            <a:ext cx="10972800" cy="467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a:extLst>
              <a:ext uri="{FF2B5EF4-FFF2-40B4-BE49-F238E27FC236}">
                <a16:creationId xmlns:a16="http://schemas.microsoft.com/office/drawing/2014/main" id="{0A75E391-5DF6-8A45-9113-02BCED9771F0}"/>
              </a:ext>
            </a:extLst>
          </p:cNvPr>
          <p:cNvSpPr>
            <a:spLocks noGrp="1"/>
          </p:cNvSpPr>
          <p:nvPr>
            <p:ph type="title"/>
          </p:nvPr>
        </p:nvSpPr>
        <p:spPr>
          <a:xfrm>
            <a:off x="609599" y="342900"/>
            <a:ext cx="10972800" cy="723900"/>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22CD5F2E-8E58-A14B-B80C-9B6594482EB6}"/>
              </a:ext>
            </a:extLst>
          </p:cNvPr>
          <p:cNvCxnSpPr/>
          <p:nvPr/>
        </p:nvCxnSpPr>
        <p:spPr>
          <a:xfrm>
            <a:off x="609600" y="1325563"/>
            <a:ext cx="109728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Date Placeholder 13">
            <a:extLst>
              <a:ext uri="{FF2B5EF4-FFF2-40B4-BE49-F238E27FC236}">
                <a16:creationId xmlns:a16="http://schemas.microsoft.com/office/drawing/2014/main" id="{A73E81F0-30EC-604C-95CA-DB8CC6CADABA}"/>
              </a:ext>
            </a:extLst>
          </p:cNvPr>
          <p:cNvSpPr>
            <a:spLocks noGrp="1"/>
          </p:cNvSpPr>
          <p:nvPr>
            <p:ph type="dt" sz="half" idx="2"/>
          </p:nvPr>
        </p:nvSpPr>
        <p:spPr>
          <a:xfrm>
            <a:off x="1033993" y="6400970"/>
            <a:ext cx="1070187" cy="208758"/>
          </a:xfrm>
          <a:prstGeom prst="rect">
            <a:avLst/>
          </a:prstGeom>
        </p:spPr>
        <p:txBody>
          <a:bodyPr vert="horz" lIns="0" tIns="0" rIns="0" bIns="0" rtlCol="0" anchor="b" anchorCtr="0"/>
          <a:lstStyle>
            <a:lvl1pPr algn="ctr">
              <a:defRPr sz="800">
                <a:solidFill>
                  <a:schemeClr val="accent1"/>
                </a:solidFill>
              </a:defRPr>
            </a:lvl1pPr>
            <a:lvl2pPr marL="0" algn="ctr">
              <a:defRPr sz="800">
                <a:solidFill>
                  <a:schemeClr val="accent1"/>
                </a:solidFill>
              </a:defRPr>
            </a:lvl2pPr>
            <a:lvl3pPr marL="0" algn="ctr">
              <a:defRPr sz="800">
                <a:solidFill>
                  <a:schemeClr val="accent1"/>
                </a:solidFill>
              </a:defRPr>
            </a:lvl3pPr>
            <a:lvl4pPr marL="0" algn="ctr">
              <a:defRPr sz="800">
                <a:solidFill>
                  <a:schemeClr val="accent1"/>
                </a:solidFill>
              </a:defRPr>
            </a:lvl4pPr>
            <a:lvl5pPr marL="0" algn="ctr">
              <a:defRPr sz="800">
                <a:solidFill>
                  <a:schemeClr val="accent1"/>
                </a:solidFill>
              </a:defRPr>
            </a:lvl5pPr>
            <a:lvl6pPr marL="0" algn="ctr">
              <a:defRPr sz="800">
                <a:solidFill>
                  <a:schemeClr val="accent1"/>
                </a:solidFill>
              </a:defRPr>
            </a:lvl6pPr>
            <a:lvl7pPr marL="0" algn="ctr">
              <a:defRPr sz="800">
                <a:solidFill>
                  <a:schemeClr val="accent1"/>
                </a:solidFill>
              </a:defRPr>
            </a:lvl7pPr>
            <a:lvl8pPr marL="0" algn="ctr">
              <a:defRPr sz="800">
                <a:solidFill>
                  <a:schemeClr val="accent1"/>
                </a:solidFill>
              </a:defRPr>
            </a:lvl8pPr>
            <a:lvl9pPr marL="0" algn="ctr">
              <a:defRPr sz="800">
                <a:solidFill>
                  <a:schemeClr val="accent1"/>
                </a:solidFill>
              </a:defRPr>
            </a:lvl9pPr>
          </a:lstStyle>
          <a:p>
            <a:endParaRPr lang="en-US" dirty="0"/>
          </a:p>
        </p:txBody>
      </p:sp>
    </p:spTree>
    <p:extLst>
      <p:ext uri="{BB962C8B-B14F-4D97-AF65-F5344CB8AC3E}">
        <p14:creationId xmlns:p14="http://schemas.microsoft.com/office/powerpoint/2010/main" val="24782812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ntent 2col">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1915052-D43B-2341-9EEF-BF86700831C1}"/>
              </a:ext>
            </a:extLst>
          </p:cNvPr>
          <p:cNvSpPr>
            <a:spLocks noGrp="1"/>
          </p:cNvSpPr>
          <p:nvPr>
            <p:ph sz="quarter" idx="12"/>
          </p:nvPr>
        </p:nvSpPr>
        <p:spPr>
          <a:xfrm>
            <a:off x="609600" y="1584324"/>
            <a:ext cx="5293784" cy="467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74290614-5015-FC49-9E9D-A9E87844B58D}"/>
              </a:ext>
            </a:extLst>
          </p:cNvPr>
          <p:cNvSpPr>
            <a:spLocks noGrp="1"/>
          </p:cNvSpPr>
          <p:nvPr>
            <p:ph sz="quarter" idx="13"/>
          </p:nvPr>
        </p:nvSpPr>
        <p:spPr>
          <a:xfrm>
            <a:off x="6294969" y="1584326"/>
            <a:ext cx="5287433" cy="46767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3FCF24DE-84A8-7A48-9A78-60AE35523992}"/>
              </a:ext>
            </a:extLst>
          </p:cNvPr>
          <p:cNvSpPr>
            <a:spLocks noGrp="1"/>
          </p:cNvSpPr>
          <p:nvPr>
            <p:ph type="title"/>
          </p:nvPr>
        </p:nvSpPr>
        <p:spPr>
          <a:xfrm>
            <a:off x="609601" y="342900"/>
            <a:ext cx="10972801" cy="723900"/>
          </a:xfrm>
        </p:spPr>
        <p:txBody>
          <a:bodyPr/>
          <a:lstStyle/>
          <a:p>
            <a:r>
              <a:rPr lang="en-US"/>
              <a:t>Click to edit Master title style</a:t>
            </a:r>
          </a:p>
        </p:txBody>
      </p:sp>
      <p:sp>
        <p:nvSpPr>
          <p:cNvPr id="10" name="Date Placeholder 9">
            <a:extLst>
              <a:ext uri="{FF2B5EF4-FFF2-40B4-BE49-F238E27FC236}">
                <a16:creationId xmlns:a16="http://schemas.microsoft.com/office/drawing/2014/main" id="{1C4742D5-3A05-9045-B74A-D3F962B802D0}"/>
              </a:ext>
            </a:extLst>
          </p:cNvPr>
          <p:cNvSpPr>
            <a:spLocks noGrp="1"/>
          </p:cNvSpPr>
          <p:nvPr>
            <p:ph type="dt" sz="half" idx="14"/>
          </p:nvPr>
        </p:nvSpPr>
        <p:spPr/>
        <p:txBody>
          <a:bodyPr/>
          <a:lstStyle/>
          <a:p>
            <a:endParaRPr lang="en-US" dirty="0"/>
          </a:p>
        </p:txBody>
      </p:sp>
      <p:sp>
        <p:nvSpPr>
          <p:cNvPr id="11" name="Footer Placeholder 10">
            <a:extLst>
              <a:ext uri="{FF2B5EF4-FFF2-40B4-BE49-F238E27FC236}">
                <a16:creationId xmlns:a16="http://schemas.microsoft.com/office/drawing/2014/main" id="{D3FE8545-7798-1641-AF94-65B0020EBC8E}"/>
              </a:ext>
            </a:extLst>
          </p:cNvPr>
          <p:cNvSpPr>
            <a:spLocks noGrp="1"/>
          </p:cNvSpPr>
          <p:nvPr>
            <p:ph type="ftr" sz="quarter" idx="15"/>
          </p:nvPr>
        </p:nvSpPr>
        <p:spPr/>
        <p:txBody>
          <a:bodyPr/>
          <a:lstStyle/>
          <a:p>
            <a:endParaRPr lang="en-US" dirty="0"/>
          </a:p>
        </p:txBody>
      </p:sp>
      <p:sp>
        <p:nvSpPr>
          <p:cNvPr id="12" name="Slide Number Placeholder 11">
            <a:extLst>
              <a:ext uri="{FF2B5EF4-FFF2-40B4-BE49-F238E27FC236}">
                <a16:creationId xmlns:a16="http://schemas.microsoft.com/office/drawing/2014/main" id="{BB145867-33F4-7942-A468-63972ECBADF5}"/>
              </a:ext>
            </a:extLst>
          </p:cNvPr>
          <p:cNvSpPr>
            <a:spLocks noGrp="1"/>
          </p:cNvSpPr>
          <p:nvPr>
            <p:ph type="sldNum" sz="quarter" idx="16"/>
          </p:nvPr>
        </p:nvSpPr>
        <p:spPr/>
        <p:txBody>
          <a:bodyPr/>
          <a:lstStyle/>
          <a:p>
            <a:fld id="{B9BD39B7-684D-4423-8BB6-5C8BA622930A}" type="slidenum">
              <a:rPr lang="en-US" smtClean="0"/>
              <a:t>‹#›</a:t>
            </a:fld>
            <a:endParaRPr lang="en-US" dirty="0"/>
          </a:p>
        </p:txBody>
      </p:sp>
      <p:cxnSp>
        <p:nvCxnSpPr>
          <p:cNvPr id="13" name="Straight Connector 12">
            <a:extLst>
              <a:ext uri="{FF2B5EF4-FFF2-40B4-BE49-F238E27FC236}">
                <a16:creationId xmlns:a16="http://schemas.microsoft.com/office/drawing/2014/main" id="{15107BC0-417D-C644-BE0C-0C6F14AE94F2}"/>
              </a:ext>
            </a:extLst>
          </p:cNvPr>
          <p:cNvCxnSpPr/>
          <p:nvPr/>
        </p:nvCxnSpPr>
        <p:spPr>
          <a:xfrm>
            <a:off x="609600" y="1325563"/>
            <a:ext cx="109728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35203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ntent 3col">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863D6A7-88A5-E44F-8183-AEF6D7F5F28E}"/>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B8BA9DE8-E46C-2749-B0B2-5ADDEB5B1D3C}"/>
              </a:ext>
            </a:extLst>
          </p:cNvPr>
          <p:cNvSpPr>
            <a:spLocks noGrp="1"/>
          </p:cNvSpPr>
          <p:nvPr>
            <p:ph type="sldNum" sz="quarter" idx="11"/>
          </p:nvPr>
        </p:nvSpPr>
        <p:spPr/>
        <p:txBody>
          <a:bodyPr/>
          <a:lstStyle/>
          <a:p>
            <a:fld id="{B9BD39B7-684D-4423-8BB6-5C8BA622930A}" type="slidenum">
              <a:rPr lang="en-US" smtClean="0"/>
              <a:t>‹#›</a:t>
            </a:fld>
            <a:endParaRPr lang="en-US" dirty="0"/>
          </a:p>
        </p:txBody>
      </p:sp>
      <p:sp>
        <p:nvSpPr>
          <p:cNvPr id="9" name="Content Placeholder 8">
            <a:extLst>
              <a:ext uri="{FF2B5EF4-FFF2-40B4-BE49-F238E27FC236}">
                <a16:creationId xmlns:a16="http://schemas.microsoft.com/office/drawing/2014/main" id="{71915052-D43B-2341-9EEF-BF86700831C1}"/>
              </a:ext>
            </a:extLst>
          </p:cNvPr>
          <p:cNvSpPr>
            <a:spLocks noGrp="1"/>
          </p:cNvSpPr>
          <p:nvPr>
            <p:ph sz="quarter" idx="12"/>
          </p:nvPr>
        </p:nvSpPr>
        <p:spPr>
          <a:xfrm>
            <a:off x="609602" y="1584324"/>
            <a:ext cx="3412065" cy="467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74290614-5015-FC49-9E9D-A9E87844B58D}"/>
              </a:ext>
            </a:extLst>
          </p:cNvPr>
          <p:cNvSpPr>
            <a:spLocks noGrp="1"/>
          </p:cNvSpPr>
          <p:nvPr>
            <p:ph sz="quarter" idx="13"/>
          </p:nvPr>
        </p:nvSpPr>
        <p:spPr>
          <a:xfrm>
            <a:off x="4392085" y="1584327"/>
            <a:ext cx="3407835" cy="46767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a:extLst>
              <a:ext uri="{FF2B5EF4-FFF2-40B4-BE49-F238E27FC236}">
                <a16:creationId xmlns:a16="http://schemas.microsoft.com/office/drawing/2014/main" id="{5ADD0FD0-82F6-6249-86EF-808648B0682B}"/>
              </a:ext>
            </a:extLst>
          </p:cNvPr>
          <p:cNvSpPr>
            <a:spLocks noGrp="1"/>
          </p:cNvSpPr>
          <p:nvPr>
            <p:ph sz="quarter" idx="14"/>
          </p:nvPr>
        </p:nvSpPr>
        <p:spPr>
          <a:xfrm>
            <a:off x="8172451" y="1584324"/>
            <a:ext cx="3409951" cy="467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447CAEDB-ABB8-1842-AE19-7725B4CAB22E}"/>
              </a:ext>
            </a:extLst>
          </p:cNvPr>
          <p:cNvSpPr>
            <a:spLocks noGrp="1"/>
          </p:cNvSpPr>
          <p:nvPr>
            <p:ph type="dt" sz="half" idx="15"/>
          </p:nvPr>
        </p:nvSpPr>
        <p:spPr/>
        <p:txBody>
          <a:bodyPr/>
          <a:lstStyle/>
          <a:p>
            <a:endParaRPr lang="en-US" dirty="0"/>
          </a:p>
        </p:txBody>
      </p:sp>
      <p:sp>
        <p:nvSpPr>
          <p:cNvPr id="10" name="Title 9">
            <a:extLst>
              <a:ext uri="{FF2B5EF4-FFF2-40B4-BE49-F238E27FC236}">
                <a16:creationId xmlns:a16="http://schemas.microsoft.com/office/drawing/2014/main" id="{17179FC8-F3CD-6145-AC85-15F1B43C994C}"/>
              </a:ext>
            </a:extLst>
          </p:cNvPr>
          <p:cNvSpPr>
            <a:spLocks noGrp="1"/>
          </p:cNvSpPr>
          <p:nvPr>
            <p:ph type="title"/>
          </p:nvPr>
        </p:nvSpPr>
        <p:spPr>
          <a:xfrm>
            <a:off x="609601" y="342900"/>
            <a:ext cx="10972801" cy="723900"/>
          </a:xfrm>
        </p:spPr>
        <p:txBody>
          <a:bodyPr/>
          <a:lstStyle/>
          <a:p>
            <a:r>
              <a:rPr lang="en-US"/>
              <a:t>Click to edit Master title style</a:t>
            </a:r>
          </a:p>
        </p:txBody>
      </p:sp>
      <p:cxnSp>
        <p:nvCxnSpPr>
          <p:cNvPr id="11" name="Straight Connector 10">
            <a:extLst>
              <a:ext uri="{FF2B5EF4-FFF2-40B4-BE49-F238E27FC236}">
                <a16:creationId xmlns:a16="http://schemas.microsoft.com/office/drawing/2014/main" id="{A82876C4-1E46-7743-A870-A05FA1367C3F}"/>
              </a:ext>
            </a:extLst>
          </p:cNvPr>
          <p:cNvCxnSpPr/>
          <p:nvPr/>
        </p:nvCxnSpPr>
        <p:spPr>
          <a:xfrm>
            <a:off x="609600" y="1325563"/>
            <a:ext cx="109728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05914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ontent 2col image">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863D6A7-88A5-E44F-8183-AEF6D7F5F28E}"/>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B8BA9DE8-E46C-2749-B0B2-5ADDEB5B1D3C}"/>
              </a:ext>
            </a:extLst>
          </p:cNvPr>
          <p:cNvSpPr>
            <a:spLocks noGrp="1"/>
          </p:cNvSpPr>
          <p:nvPr>
            <p:ph type="sldNum" sz="quarter" idx="11"/>
          </p:nvPr>
        </p:nvSpPr>
        <p:spPr/>
        <p:txBody>
          <a:bodyPr/>
          <a:lstStyle/>
          <a:p>
            <a:fld id="{B9BD39B7-684D-4423-8BB6-5C8BA622930A}" type="slidenum">
              <a:rPr lang="en-US" smtClean="0"/>
              <a:t>‹#›</a:t>
            </a:fld>
            <a:endParaRPr lang="en-US" dirty="0"/>
          </a:p>
        </p:txBody>
      </p:sp>
      <p:sp>
        <p:nvSpPr>
          <p:cNvPr id="9" name="Content Placeholder 8">
            <a:extLst>
              <a:ext uri="{FF2B5EF4-FFF2-40B4-BE49-F238E27FC236}">
                <a16:creationId xmlns:a16="http://schemas.microsoft.com/office/drawing/2014/main" id="{71915052-D43B-2341-9EEF-BF86700831C1}"/>
              </a:ext>
            </a:extLst>
          </p:cNvPr>
          <p:cNvSpPr>
            <a:spLocks noGrp="1"/>
          </p:cNvSpPr>
          <p:nvPr>
            <p:ph sz="quarter" idx="12"/>
          </p:nvPr>
        </p:nvSpPr>
        <p:spPr>
          <a:xfrm>
            <a:off x="609600" y="1584324"/>
            <a:ext cx="5293784" cy="467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16">
            <a:extLst>
              <a:ext uri="{FF2B5EF4-FFF2-40B4-BE49-F238E27FC236}">
                <a16:creationId xmlns:a16="http://schemas.microsoft.com/office/drawing/2014/main" id="{F22DB92E-0BE0-1049-8105-20C747BD0174}"/>
              </a:ext>
            </a:extLst>
          </p:cNvPr>
          <p:cNvSpPr>
            <a:spLocks noGrp="1"/>
          </p:cNvSpPr>
          <p:nvPr>
            <p:ph type="pic" sz="quarter" idx="15"/>
          </p:nvPr>
        </p:nvSpPr>
        <p:spPr>
          <a:xfrm>
            <a:off x="6294969" y="1584326"/>
            <a:ext cx="5287433" cy="4365212"/>
          </a:xfrm>
          <a:pattFill prst="pct80">
            <a:fgClr>
              <a:schemeClr val="bg1"/>
            </a:fgClr>
            <a:bgClr>
              <a:schemeClr val="bg1">
                <a:lumMod val="75000"/>
              </a:schemeClr>
            </a:bgClr>
          </a:pattFill>
        </p:spPr>
        <p:txBody>
          <a:bodyPr tIns="731520" anchor="ctr"/>
          <a:lstStyle>
            <a:lvl1pPr algn="ctr">
              <a:defRPr/>
            </a:lvl1pPr>
          </a:lstStyle>
          <a:p>
            <a:r>
              <a:rPr lang="en-US" dirty="0"/>
              <a:t>Click icon to add picture</a:t>
            </a:r>
          </a:p>
        </p:txBody>
      </p:sp>
      <p:sp>
        <p:nvSpPr>
          <p:cNvPr id="5" name="Title 4">
            <a:extLst>
              <a:ext uri="{FF2B5EF4-FFF2-40B4-BE49-F238E27FC236}">
                <a16:creationId xmlns:a16="http://schemas.microsoft.com/office/drawing/2014/main" id="{E2F20306-76C8-3F45-B94F-CF2A1C22C390}"/>
              </a:ext>
            </a:extLst>
          </p:cNvPr>
          <p:cNvSpPr>
            <a:spLocks noGrp="1"/>
          </p:cNvSpPr>
          <p:nvPr>
            <p:ph type="title"/>
          </p:nvPr>
        </p:nvSpPr>
        <p:spPr/>
        <p:txBody>
          <a:bodyPr/>
          <a:lstStyle/>
          <a:p>
            <a:r>
              <a:rPr lang="en-US"/>
              <a:t>Click to edit Master title style</a:t>
            </a:r>
          </a:p>
        </p:txBody>
      </p:sp>
      <p:sp>
        <p:nvSpPr>
          <p:cNvPr id="8" name="Date Placeholder 7">
            <a:extLst>
              <a:ext uri="{FF2B5EF4-FFF2-40B4-BE49-F238E27FC236}">
                <a16:creationId xmlns:a16="http://schemas.microsoft.com/office/drawing/2014/main" id="{3758BB88-1D88-A945-9F87-457DB1E02996}"/>
              </a:ext>
            </a:extLst>
          </p:cNvPr>
          <p:cNvSpPr>
            <a:spLocks noGrp="1"/>
          </p:cNvSpPr>
          <p:nvPr>
            <p:ph type="dt" sz="half" idx="16"/>
          </p:nvPr>
        </p:nvSpPr>
        <p:spPr/>
        <p:txBody>
          <a:bodyPr/>
          <a:lstStyle/>
          <a:p>
            <a:endParaRPr lang="en-US" dirty="0"/>
          </a:p>
        </p:txBody>
      </p:sp>
      <p:cxnSp>
        <p:nvCxnSpPr>
          <p:cNvPr id="11" name="Straight Connector 10">
            <a:extLst>
              <a:ext uri="{FF2B5EF4-FFF2-40B4-BE49-F238E27FC236}">
                <a16:creationId xmlns:a16="http://schemas.microsoft.com/office/drawing/2014/main" id="{B10F3544-2CD2-DA4B-891B-1BF196A50704}"/>
              </a:ext>
            </a:extLst>
          </p:cNvPr>
          <p:cNvCxnSpPr/>
          <p:nvPr/>
        </p:nvCxnSpPr>
        <p:spPr>
          <a:xfrm>
            <a:off x="609600" y="1325563"/>
            <a:ext cx="109728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34847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ontent 2col caption">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863D6A7-88A5-E44F-8183-AEF6D7F5F28E}"/>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B8BA9DE8-E46C-2749-B0B2-5ADDEB5B1D3C}"/>
              </a:ext>
            </a:extLst>
          </p:cNvPr>
          <p:cNvSpPr>
            <a:spLocks noGrp="1"/>
          </p:cNvSpPr>
          <p:nvPr>
            <p:ph type="sldNum" sz="quarter" idx="11"/>
          </p:nvPr>
        </p:nvSpPr>
        <p:spPr/>
        <p:txBody>
          <a:bodyPr/>
          <a:lstStyle/>
          <a:p>
            <a:fld id="{B9BD39B7-684D-4423-8BB6-5C8BA622930A}" type="slidenum">
              <a:rPr lang="en-US" smtClean="0"/>
              <a:t>‹#›</a:t>
            </a:fld>
            <a:endParaRPr lang="en-US" dirty="0"/>
          </a:p>
        </p:txBody>
      </p:sp>
      <p:sp>
        <p:nvSpPr>
          <p:cNvPr id="9" name="Content Placeholder 8">
            <a:extLst>
              <a:ext uri="{FF2B5EF4-FFF2-40B4-BE49-F238E27FC236}">
                <a16:creationId xmlns:a16="http://schemas.microsoft.com/office/drawing/2014/main" id="{71915052-D43B-2341-9EEF-BF86700831C1}"/>
              </a:ext>
            </a:extLst>
          </p:cNvPr>
          <p:cNvSpPr>
            <a:spLocks noGrp="1"/>
          </p:cNvSpPr>
          <p:nvPr>
            <p:ph sz="quarter" idx="12"/>
          </p:nvPr>
        </p:nvSpPr>
        <p:spPr>
          <a:xfrm>
            <a:off x="609600" y="1584324"/>
            <a:ext cx="5293784" cy="467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16">
            <a:extLst>
              <a:ext uri="{FF2B5EF4-FFF2-40B4-BE49-F238E27FC236}">
                <a16:creationId xmlns:a16="http://schemas.microsoft.com/office/drawing/2014/main" id="{F22DB92E-0BE0-1049-8105-20C747BD0174}"/>
              </a:ext>
            </a:extLst>
          </p:cNvPr>
          <p:cNvSpPr>
            <a:spLocks noGrp="1"/>
          </p:cNvSpPr>
          <p:nvPr>
            <p:ph type="pic" sz="quarter" idx="15"/>
          </p:nvPr>
        </p:nvSpPr>
        <p:spPr>
          <a:xfrm>
            <a:off x="6294969" y="1584329"/>
            <a:ext cx="5287433" cy="3747695"/>
          </a:xfrm>
          <a:pattFill prst="pct80">
            <a:fgClr>
              <a:schemeClr val="bg1"/>
            </a:fgClr>
            <a:bgClr>
              <a:schemeClr val="bg1">
                <a:lumMod val="75000"/>
              </a:schemeClr>
            </a:bgClr>
          </a:pattFill>
        </p:spPr>
        <p:txBody>
          <a:bodyPr tIns="731520" anchor="ctr"/>
          <a:lstStyle>
            <a:lvl1pPr algn="ctr">
              <a:defRPr/>
            </a:lvl1pPr>
          </a:lstStyle>
          <a:p>
            <a:r>
              <a:rPr lang="en-US" dirty="0"/>
              <a:t>Click icon to add picture</a:t>
            </a:r>
          </a:p>
        </p:txBody>
      </p:sp>
      <p:sp>
        <p:nvSpPr>
          <p:cNvPr id="5" name="Title 4">
            <a:extLst>
              <a:ext uri="{FF2B5EF4-FFF2-40B4-BE49-F238E27FC236}">
                <a16:creationId xmlns:a16="http://schemas.microsoft.com/office/drawing/2014/main" id="{E2F20306-76C8-3F45-B94F-CF2A1C22C390}"/>
              </a:ext>
            </a:extLst>
          </p:cNvPr>
          <p:cNvSpPr>
            <a:spLocks noGrp="1"/>
          </p:cNvSpPr>
          <p:nvPr>
            <p:ph type="title"/>
          </p:nvPr>
        </p:nvSpPr>
        <p:spPr/>
        <p:txBody>
          <a:bodyPr/>
          <a:lstStyle/>
          <a:p>
            <a:r>
              <a:rPr lang="en-US"/>
              <a:t>Click to edit Master title style</a:t>
            </a:r>
          </a:p>
        </p:txBody>
      </p:sp>
      <p:sp>
        <p:nvSpPr>
          <p:cNvPr id="8" name="Date Placeholder 7">
            <a:extLst>
              <a:ext uri="{FF2B5EF4-FFF2-40B4-BE49-F238E27FC236}">
                <a16:creationId xmlns:a16="http://schemas.microsoft.com/office/drawing/2014/main" id="{3758BB88-1D88-A945-9F87-457DB1E02996}"/>
              </a:ext>
            </a:extLst>
          </p:cNvPr>
          <p:cNvSpPr>
            <a:spLocks noGrp="1"/>
          </p:cNvSpPr>
          <p:nvPr>
            <p:ph type="dt" sz="half" idx="16"/>
          </p:nvPr>
        </p:nvSpPr>
        <p:spPr/>
        <p:txBody>
          <a:bodyPr/>
          <a:lstStyle/>
          <a:p>
            <a:endParaRPr lang="en-US" dirty="0"/>
          </a:p>
        </p:txBody>
      </p:sp>
      <p:sp>
        <p:nvSpPr>
          <p:cNvPr id="6" name="Text Placeholder 5">
            <a:extLst>
              <a:ext uri="{FF2B5EF4-FFF2-40B4-BE49-F238E27FC236}">
                <a16:creationId xmlns:a16="http://schemas.microsoft.com/office/drawing/2014/main" id="{990FC0A0-8890-FA4A-A265-675F16FD344D}"/>
              </a:ext>
            </a:extLst>
          </p:cNvPr>
          <p:cNvSpPr>
            <a:spLocks noGrp="1"/>
          </p:cNvSpPr>
          <p:nvPr>
            <p:ph type="body" sz="quarter" idx="17"/>
          </p:nvPr>
        </p:nvSpPr>
        <p:spPr>
          <a:xfrm>
            <a:off x="6294969" y="5332024"/>
            <a:ext cx="5287433" cy="929079"/>
          </a:xfrm>
        </p:spPr>
        <p:txBody>
          <a:bodyPr tIns="137160"/>
          <a:lstStyle>
            <a:lvl1pPr>
              <a:defRPr sz="900" b="1">
                <a:solidFill>
                  <a:schemeClr val="accent1"/>
                </a:solidFill>
              </a:defRPr>
            </a:lvl1pPr>
            <a:lvl2pPr>
              <a:defRPr sz="900"/>
            </a:lvl2pPr>
            <a:lvl3pPr marL="0" indent="0">
              <a:buFontTx/>
              <a:buNone/>
              <a:defRPr sz="900" b="1">
                <a:solidFill>
                  <a:schemeClr val="accent1"/>
                </a:solidFill>
              </a:defRPr>
            </a:lvl3pPr>
            <a:lvl4pPr marL="0" indent="0">
              <a:buFontTx/>
              <a:buNone/>
              <a:defRPr sz="900" b="1">
                <a:solidFill>
                  <a:schemeClr val="accent1"/>
                </a:solidFill>
              </a:defRPr>
            </a:lvl4pPr>
            <a:lvl5pPr marL="0" indent="0">
              <a:buFontTx/>
              <a:buNone/>
              <a:defRPr sz="900" b="1">
                <a:solidFill>
                  <a:schemeClr val="accent1"/>
                </a:solidFill>
              </a:defRPr>
            </a:lvl5pPr>
            <a:lvl6pPr marL="0" indent="0">
              <a:buFontTx/>
              <a:buNone/>
              <a:defRPr sz="900" b="1">
                <a:solidFill>
                  <a:schemeClr val="accent1"/>
                </a:solidFill>
              </a:defRPr>
            </a:lvl6pPr>
            <a:lvl7pPr marL="0" indent="0">
              <a:buFontTx/>
              <a:buNone/>
              <a:defRPr sz="900" b="1">
                <a:solidFill>
                  <a:schemeClr val="accent1"/>
                </a:solidFill>
              </a:defRPr>
            </a:lvl7pPr>
            <a:lvl8pPr marL="0" indent="0">
              <a:buFontTx/>
              <a:buNone/>
              <a:defRPr sz="900" b="1">
                <a:solidFill>
                  <a:schemeClr val="accent1"/>
                </a:solidFill>
              </a:defRPr>
            </a:lvl8pPr>
            <a:lvl9pPr marL="0" indent="0">
              <a:buFontTx/>
              <a:buNone/>
              <a:defRPr sz="900" b="1">
                <a:solidFill>
                  <a:schemeClr val="accent1"/>
                </a:solidFill>
              </a:defRPr>
            </a:lvl9pPr>
          </a:lstStyle>
          <a:p>
            <a:pPr lvl="0"/>
            <a:r>
              <a:rPr lang="en-US"/>
              <a:t>Edit Master text styles</a:t>
            </a:r>
          </a:p>
        </p:txBody>
      </p:sp>
      <p:cxnSp>
        <p:nvCxnSpPr>
          <p:cNvPr id="11" name="Straight Connector 10">
            <a:extLst>
              <a:ext uri="{FF2B5EF4-FFF2-40B4-BE49-F238E27FC236}">
                <a16:creationId xmlns:a16="http://schemas.microsoft.com/office/drawing/2014/main" id="{3749C57A-40D3-284B-A710-F9DC63E9616B}"/>
              </a:ext>
            </a:extLst>
          </p:cNvPr>
          <p:cNvCxnSpPr/>
          <p:nvPr/>
        </p:nvCxnSpPr>
        <p:spPr>
          <a:xfrm>
            <a:off x="609600" y="1325563"/>
            <a:ext cx="109728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55861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ntent 2col chart">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863D6A7-88A5-E44F-8183-AEF6D7F5F28E}"/>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B8BA9DE8-E46C-2749-B0B2-5ADDEB5B1D3C}"/>
              </a:ext>
            </a:extLst>
          </p:cNvPr>
          <p:cNvSpPr>
            <a:spLocks noGrp="1"/>
          </p:cNvSpPr>
          <p:nvPr>
            <p:ph type="sldNum" sz="quarter" idx="11"/>
          </p:nvPr>
        </p:nvSpPr>
        <p:spPr/>
        <p:txBody>
          <a:bodyPr/>
          <a:lstStyle/>
          <a:p>
            <a:fld id="{B9BD39B7-684D-4423-8BB6-5C8BA622930A}" type="slidenum">
              <a:rPr lang="en-US" smtClean="0"/>
              <a:t>‹#›</a:t>
            </a:fld>
            <a:endParaRPr lang="en-US" dirty="0"/>
          </a:p>
        </p:txBody>
      </p:sp>
      <p:sp>
        <p:nvSpPr>
          <p:cNvPr id="9" name="Content Placeholder 8">
            <a:extLst>
              <a:ext uri="{FF2B5EF4-FFF2-40B4-BE49-F238E27FC236}">
                <a16:creationId xmlns:a16="http://schemas.microsoft.com/office/drawing/2014/main" id="{71915052-D43B-2341-9EEF-BF86700831C1}"/>
              </a:ext>
            </a:extLst>
          </p:cNvPr>
          <p:cNvSpPr>
            <a:spLocks noGrp="1"/>
          </p:cNvSpPr>
          <p:nvPr>
            <p:ph sz="quarter" idx="12"/>
          </p:nvPr>
        </p:nvSpPr>
        <p:spPr>
          <a:xfrm>
            <a:off x="609600" y="1584324"/>
            <a:ext cx="5293784" cy="467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E2F20306-76C8-3F45-B94F-CF2A1C22C390}"/>
              </a:ext>
            </a:extLst>
          </p:cNvPr>
          <p:cNvSpPr>
            <a:spLocks noGrp="1"/>
          </p:cNvSpPr>
          <p:nvPr>
            <p:ph type="title"/>
          </p:nvPr>
        </p:nvSpPr>
        <p:spPr/>
        <p:txBody>
          <a:bodyPr/>
          <a:lstStyle/>
          <a:p>
            <a:r>
              <a:rPr lang="en-US"/>
              <a:t>Click to edit Master title style</a:t>
            </a:r>
          </a:p>
        </p:txBody>
      </p:sp>
      <p:sp>
        <p:nvSpPr>
          <p:cNvPr id="8" name="Date Placeholder 7">
            <a:extLst>
              <a:ext uri="{FF2B5EF4-FFF2-40B4-BE49-F238E27FC236}">
                <a16:creationId xmlns:a16="http://schemas.microsoft.com/office/drawing/2014/main" id="{3758BB88-1D88-A945-9F87-457DB1E02996}"/>
              </a:ext>
            </a:extLst>
          </p:cNvPr>
          <p:cNvSpPr>
            <a:spLocks noGrp="1"/>
          </p:cNvSpPr>
          <p:nvPr>
            <p:ph type="dt" sz="half" idx="16"/>
          </p:nvPr>
        </p:nvSpPr>
        <p:spPr/>
        <p:txBody>
          <a:bodyPr/>
          <a:lstStyle/>
          <a:p>
            <a:endParaRPr lang="en-US" dirty="0"/>
          </a:p>
        </p:txBody>
      </p:sp>
      <p:cxnSp>
        <p:nvCxnSpPr>
          <p:cNvPr id="11" name="Straight Connector 10">
            <a:extLst>
              <a:ext uri="{FF2B5EF4-FFF2-40B4-BE49-F238E27FC236}">
                <a16:creationId xmlns:a16="http://schemas.microsoft.com/office/drawing/2014/main" id="{3749C57A-40D3-284B-A710-F9DC63E9616B}"/>
              </a:ext>
            </a:extLst>
          </p:cNvPr>
          <p:cNvCxnSpPr/>
          <p:nvPr/>
        </p:nvCxnSpPr>
        <p:spPr>
          <a:xfrm>
            <a:off x="609600" y="1325563"/>
            <a:ext cx="109728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Chart Placeholder 6">
            <a:extLst>
              <a:ext uri="{FF2B5EF4-FFF2-40B4-BE49-F238E27FC236}">
                <a16:creationId xmlns:a16="http://schemas.microsoft.com/office/drawing/2014/main" id="{D9A7A099-8FCD-F248-90AD-8AB09DA1ADCE}"/>
              </a:ext>
            </a:extLst>
          </p:cNvPr>
          <p:cNvSpPr>
            <a:spLocks noGrp="1"/>
          </p:cNvSpPr>
          <p:nvPr>
            <p:ph type="chart" sz="quarter" idx="17"/>
          </p:nvPr>
        </p:nvSpPr>
        <p:spPr>
          <a:xfrm>
            <a:off x="6294969" y="1584328"/>
            <a:ext cx="5287433" cy="4676775"/>
          </a:xfrm>
          <a:pattFill prst="pct10">
            <a:fgClr>
              <a:schemeClr val="tx2"/>
            </a:fgClr>
            <a:bgClr>
              <a:schemeClr val="bg1"/>
            </a:bgClr>
          </a:pattFill>
        </p:spPr>
        <p:txBody>
          <a:bodyPr tIns="2468880"/>
          <a:lstStyle>
            <a:lvl1pPr algn="ctr">
              <a:defRPr/>
            </a:lvl1pPr>
          </a:lstStyle>
          <a:p>
            <a:r>
              <a:rPr lang="en-US" dirty="0"/>
              <a:t>Click icon to add chart</a:t>
            </a:r>
          </a:p>
        </p:txBody>
      </p:sp>
    </p:spTree>
    <p:extLst>
      <p:ext uri="{BB962C8B-B14F-4D97-AF65-F5344CB8AC3E}">
        <p14:creationId xmlns:p14="http://schemas.microsoft.com/office/powerpoint/2010/main" val="34163000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ntent 2col table">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863D6A7-88A5-E44F-8183-AEF6D7F5F28E}"/>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B8BA9DE8-E46C-2749-B0B2-5ADDEB5B1D3C}"/>
              </a:ext>
            </a:extLst>
          </p:cNvPr>
          <p:cNvSpPr>
            <a:spLocks noGrp="1"/>
          </p:cNvSpPr>
          <p:nvPr>
            <p:ph type="sldNum" sz="quarter" idx="11"/>
          </p:nvPr>
        </p:nvSpPr>
        <p:spPr/>
        <p:txBody>
          <a:bodyPr/>
          <a:lstStyle/>
          <a:p>
            <a:fld id="{B9BD39B7-684D-4423-8BB6-5C8BA622930A}" type="slidenum">
              <a:rPr lang="en-US" smtClean="0"/>
              <a:t>‹#›</a:t>
            </a:fld>
            <a:endParaRPr lang="en-US" dirty="0"/>
          </a:p>
        </p:txBody>
      </p:sp>
      <p:sp>
        <p:nvSpPr>
          <p:cNvPr id="9" name="Content Placeholder 8">
            <a:extLst>
              <a:ext uri="{FF2B5EF4-FFF2-40B4-BE49-F238E27FC236}">
                <a16:creationId xmlns:a16="http://schemas.microsoft.com/office/drawing/2014/main" id="{71915052-D43B-2341-9EEF-BF86700831C1}"/>
              </a:ext>
            </a:extLst>
          </p:cNvPr>
          <p:cNvSpPr>
            <a:spLocks noGrp="1"/>
          </p:cNvSpPr>
          <p:nvPr>
            <p:ph sz="quarter" idx="12"/>
          </p:nvPr>
        </p:nvSpPr>
        <p:spPr>
          <a:xfrm>
            <a:off x="609600" y="1584324"/>
            <a:ext cx="5293784" cy="467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E2F20306-76C8-3F45-B94F-CF2A1C22C390}"/>
              </a:ext>
            </a:extLst>
          </p:cNvPr>
          <p:cNvSpPr>
            <a:spLocks noGrp="1"/>
          </p:cNvSpPr>
          <p:nvPr>
            <p:ph type="title"/>
          </p:nvPr>
        </p:nvSpPr>
        <p:spPr/>
        <p:txBody>
          <a:bodyPr/>
          <a:lstStyle/>
          <a:p>
            <a:r>
              <a:rPr lang="en-US"/>
              <a:t>Click to edit Master title style</a:t>
            </a:r>
          </a:p>
        </p:txBody>
      </p:sp>
      <p:sp>
        <p:nvSpPr>
          <p:cNvPr id="8" name="Date Placeholder 7">
            <a:extLst>
              <a:ext uri="{FF2B5EF4-FFF2-40B4-BE49-F238E27FC236}">
                <a16:creationId xmlns:a16="http://schemas.microsoft.com/office/drawing/2014/main" id="{3758BB88-1D88-A945-9F87-457DB1E02996}"/>
              </a:ext>
            </a:extLst>
          </p:cNvPr>
          <p:cNvSpPr>
            <a:spLocks noGrp="1"/>
          </p:cNvSpPr>
          <p:nvPr>
            <p:ph type="dt" sz="half" idx="16"/>
          </p:nvPr>
        </p:nvSpPr>
        <p:spPr/>
        <p:txBody>
          <a:bodyPr/>
          <a:lstStyle/>
          <a:p>
            <a:endParaRPr lang="en-US" dirty="0"/>
          </a:p>
        </p:txBody>
      </p:sp>
      <p:cxnSp>
        <p:nvCxnSpPr>
          <p:cNvPr id="11" name="Straight Connector 10">
            <a:extLst>
              <a:ext uri="{FF2B5EF4-FFF2-40B4-BE49-F238E27FC236}">
                <a16:creationId xmlns:a16="http://schemas.microsoft.com/office/drawing/2014/main" id="{3749C57A-40D3-284B-A710-F9DC63E9616B}"/>
              </a:ext>
            </a:extLst>
          </p:cNvPr>
          <p:cNvCxnSpPr/>
          <p:nvPr/>
        </p:nvCxnSpPr>
        <p:spPr>
          <a:xfrm>
            <a:off x="609600" y="1325563"/>
            <a:ext cx="109728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able Placeholder 5">
            <a:extLst>
              <a:ext uri="{FF2B5EF4-FFF2-40B4-BE49-F238E27FC236}">
                <a16:creationId xmlns:a16="http://schemas.microsoft.com/office/drawing/2014/main" id="{E970E05D-6C9C-AA4C-9AC8-08594C5B389D}"/>
              </a:ext>
            </a:extLst>
          </p:cNvPr>
          <p:cNvSpPr>
            <a:spLocks noGrp="1"/>
          </p:cNvSpPr>
          <p:nvPr>
            <p:ph type="tbl" sz="quarter" idx="17"/>
          </p:nvPr>
        </p:nvSpPr>
        <p:spPr>
          <a:xfrm>
            <a:off x="6294969" y="1584328"/>
            <a:ext cx="5287433" cy="4676775"/>
          </a:xfrm>
          <a:pattFill prst="pct10">
            <a:fgClr>
              <a:schemeClr val="accent1"/>
            </a:fgClr>
            <a:bgClr>
              <a:schemeClr val="bg1"/>
            </a:bgClr>
          </a:pattFill>
        </p:spPr>
        <p:txBody>
          <a:bodyPr tIns="2514600"/>
          <a:lstStyle>
            <a:lvl1pPr algn="ctr">
              <a:defRPr/>
            </a:lvl1pPr>
          </a:lstStyle>
          <a:p>
            <a:r>
              <a:rPr lang="en-US" dirty="0"/>
              <a:t>Click icon to add table</a:t>
            </a:r>
          </a:p>
        </p:txBody>
      </p:sp>
    </p:spTree>
    <p:extLst>
      <p:ext uri="{BB962C8B-B14F-4D97-AF65-F5344CB8AC3E}">
        <p14:creationId xmlns:p14="http://schemas.microsoft.com/office/powerpoint/2010/main" val="4771497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ntent full image">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863D6A7-88A5-E44F-8183-AEF6D7F5F28E}"/>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B8BA9DE8-E46C-2749-B0B2-5ADDEB5B1D3C}"/>
              </a:ext>
            </a:extLst>
          </p:cNvPr>
          <p:cNvSpPr>
            <a:spLocks noGrp="1"/>
          </p:cNvSpPr>
          <p:nvPr>
            <p:ph type="sldNum" sz="quarter" idx="11"/>
          </p:nvPr>
        </p:nvSpPr>
        <p:spPr/>
        <p:txBody>
          <a:bodyPr/>
          <a:lstStyle/>
          <a:p>
            <a:fld id="{B9BD39B7-684D-4423-8BB6-5C8BA622930A}" type="slidenum">
              <a:rPr lang="en-US" smtClean="0"/>
              <a:t>‹#›</a:t>
            </a:fld>
            <a:endParaRPr lang="en-US" dirty="0"/>
          </a:p>
        </p:txBody>
      </p:sp>
      <p:sp>
        <p:nvSpPr>
          <p:cNvPr id="5" name="Title 4">
            <a:extLst>
              <a:ext uri="{FF2B5EF4-FFF2-40B4-BE49-F238E27FC236}">
                <a16:creationId xmlns:a16="http://schemas.microsoft.com/office/drawing/2014/main" id="{E2F20306-76C8-3F45-B94F-CF2A1C22C390}"/>
              </a:ext>
            </a:extLst>
          </p:cNvPr>
          <p:cNvSpPr>
            <a:spLocks noGrp="1"/>
          </p:cNvSpPr>
          <p:nvPr>
            <p:ph type="title"/>
          </p:nvPr>
        </p:nvSpPr>
        <p:spPr/>
        <p:txBody>
          <a:bodyPr/>
          <a:lstStyle/>
          <a:p>
            <a:r>
              <a:rPr lang="en-US"/>
              <a:t>Click to edit Master title style</a:t>
            </a:r>
          </a:p>
        </p:txBody>
      </p:sp>
      <p:sp>
        <p:nvSpPr>
          <p:cNvPr id="8" name="Date Placeholder 7">
            <a:extLst>
              <a:ext uri="{FF2B5EF4-FFF2-40B4-BE49-F238E27FC236}">
                <a16:creationId xmlns:a16="http://schemas.microsoft.com/office/drawing/2014/main" id="{3758BB88-1D88-A945-9F87-457DB1E02996}"/>
              </a:ext>
            </a:extLst>
          </p:cNvPr>
          <p:cNvSpPr>
            <a:spLocks noGrp="1"/>
          </p:cNvSpPr>
          <p:nvPr>
            <p:ph type="dt" sz="half" idx="16"/>
          </p:nvPr>
        </p:nvSpPr>
        <p:spPr/>
        <p:txBody>
          <a:bodyPr/>
          <a:lstStyle/>
          <a:p>
            <a:endParaRPr lang="en-US" dirty="0"/>
          </a:p>
        </p:txBody>
      </p:sp>
      <p:sp>
        <p:nvSpPr>
          <p:cNvPr id="7" name="Picture Placeholder 6">
            <a:extLst>
              <a:ext uri="{FF2B5EF4-FFF2-40B4-BE49-F238E27FC236}">
                <a16:creationId xmlns:a16="http://schemas.microsoft.com/office/drawing/2014/main" id="{831B0537-97D4-CC49-A76B-634F6A3FB51C}"/>
              </a:ext>
            </a:extLst>
          </p:cNvPr>
          <p:cNvSpPr>
            <a:spLocks noGrp="1"/>
          </p:cNvSpPr>
          <p:nvPr>
            <p:ph type="pic" sz="quarter" idx="17"/>
          </p:nvPr>
        </p:nvSpPr>
        <p:spPr>
          <a:xfrm>
            <a:off x="0" y="1325566"/>
            <a:ext cx="12192000" cy="4935537"/>
          </a:xfrm>
          <a:pattFill prst="pct20">
            <a:fgClr>
              <a:schemeClr val="tx2"/>
            </a:fgClr>
            <a:bgClr>
              <a:schemeClr val="bg1"/>
            </a:bgClr>
          </a:pattFill>
        </p:spPr>
        <p:txBody>
          <a:bodyPr tIns="2651760"/>
          <a:lstStyle>
            <a:lvl1pPr algn="ctr">
              <a:defRPr/>
            </a:lvl1pPr>
          </a:lstStyle>
          <a:p>
            <a:r>
              <a:rPr lang="en-US" dirty="0"/>
              <a:t>Click icon to add picture</a:t>
            </a:r>
          </a:p>
        </p:txBody>
      </p:sp>
    </p:spTree>
    <p:extLst>
      <p:ext uri="{BB962C8B-B14F-4D97-AF65-F5344CB8AC3E}">
        <p14:creationId xmlns:p14="http://schemas.microsoft.com/office/powerpoint/2010/main" val="4042998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5A213-3016-EC4A-8B60-120024FE72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118185-D15A-C14E-B110-521660C72B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CC2327-5D22-D547-8F73-1F1A46B0B0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67F149-D903-9946-AE0F-2EF41864D0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E3A70F-283D-5A44-A180-D1ABC9625A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0F4518-2554-D249-84EB-2342F0509647}"/>
              </a:ext>
            </a:extLst>
          </p:cNvPr>
          <p:cNvSpPr>
            <a:spLocks noGrp="1"/>
          </p:cNvSpPr>
          <p:nvPr>
            <p:ph type="dt" sz="half" idx="10"/>
          </p:nvPr>
        </p:nvSpPr>
        <p:spPr/>
        <p:txBody>
          <a:bodyPr/>
          <a:lstStyle/>
          <a:p>
            <a:fld id="{FBF623E8-BEF9-7745-BDC9-F528585E31B6}" type="datetimeFigureOut">
              <a:rPr lang="en-US" smtClean="0"/>
              <a:t>1/11/2022</a:t>
            </a:fld>
            <a:endParaRPr lang="en-US"/>
          </a:p>
        </p:txBody>
      </p:sp>
      <p:sp>
        <p:nvSpPr>
          <p:cNvPr id="8" name="Footer Placeholder 7">
            <a:extLst>
              <a:ext uri="{FF2B5EF4-FFF2-40B4-BE49-F238E27FC236}">
                <a16:creationId xmlns:a16="http://schemas.microsoft.com/office/drawing/2014/main" id="{98462F29-BBB5-2143-872F-290B2708CC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637E24-4409-D04F-B5EF-17F0B8EA18DC}"/>
              </a:ext>
            </a:extLst>
          </p:cNvPr>
          <p:cNvSpPr>
            <a:spLocks noGrp="1"/>
          </p:cNvSpPr>
          <p:nvPr>
            <p:ph type="sldNum" sz="quarter" idx="12"/>
          </p:nvPr>
        </p:nvSpPr>
        <p:spPr/>
        <p:txBody>
          <a:bodyPr/>
          <a:lstStyle/>
          <a:p>
            <a:fld id="{334D12FF-7F3A-F346-8814-F4DA45F091ED}" type="slidenum">
              <a:rPr lang="en-US" smtClean="0"/>
              <a:t>‹#›</a:t>
            </a:fld>
            <a:endParaRPr lang="en-US"/>
          </a:p>
        </p:txBody>
      </p:sp>
    </p:spTree>
    <p:extLst>
      <p:ext uri="{BB962C8B-B14F-4D97-AF65-F5344CB8AC3E}">
        <p14:creationId xmlns:p14="http://schemas.microsoft.com/office/powerpoint/2010/main" val="37465968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ntent callout">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746CC6D-8813-8A49-97BC-3A30C8F416F4}"/>
              </a:ext>
            </a:extLst>
          </p:cNvPr>
          <p:cNvSpPr/>
          <p:nvPr/>
        </p:nvSpPr>
        <p:spPr bwMode="auto">
          <a:xfrm>
            <a:off x="0" y="0"/>
            <a:ext cx="12192000" cy="6261100"/>
          </a:xfrm>
          <a:prstGeom prst="rect">
            <a:avLst/>
          </a:prstGeom>
          <a:solidFill>
            <a:schemeClr val="accent1"/>
          </a:solidFill>
          <a:ln>
            <a:noFill/>
          </a:ln>
          <a:effectLst/>
        </p:spPr>
        <p:txBody>
          <a:bodyPr wrap="none" rtlCol="0" anchor="ctr"/>
          <a:lstStyle/>
          <a:p>
            <a:pPr algn="ctr"/>
            <a:endParaRPr lang="en-US" sz="1800" dirty="0"/>
          </a:p>
        </p:txBody>
      </p:sp>
      <p:sp>
        <p:nvSpPr>
          <p:cNvPr id="3" name="Footer Placeholder 2">
            <a:extLst>
              <a:ext uri="{FF2B5EF4-FFF2-40B4-BE49-F238E27FC236}">
                <a16:creationId xmlns:a16="http://schemas.microsoft.com/office/drawing/2014/main" id="{8863D6A7-88A5-E44F-8183-AEF6D7F5F28E}"/>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B8BA9DE8-E46C-2749-B0B2-5ADDEB5B1D3C}"/>
              </a:ext>
            </a:extLst>
          </p:cNvPr>
          <p:cNvSpPr>
            <a:spLocks noGrp="1"/>
          </p:cNvSpPr>
          <p:nvPr>
            <p:ph type="sldNum" sz="quarter" idx="11"/>
          </p:nvPr>
        </p:nvSpPr>
        <p:spPr/>
        <p:txBody>
          <a:bodyPr/>
          <a:lstStyle/>
          <a:p>
            <a:fld id="{B9BD39B7-684D-4423-8BB6-5C8BA622930A}" type="slidenum">
              <a:rPr lang="en-US" smtClean="0"/>
              <a:t>‹#›</a:t>
            </a:fld>
            <a:endParaRPr lang="en-US" dirty="0"/>
          </a:p>
        </p:txBody>
      </p:sp>
      <p:sp>
        <p:nvSpPr>
          <p:cNvPr id="5" name="Title 4">
            <a:extLst>
              <a:ext uri="{FF2B5EF4-FFF2-40B4-BE49-F238E27FC236}">
                <a16:creationId xmlns:a16="http://schemas.microsoft.com/office/drawing/2014/main" id="{E2F20306-76C8-3F45-B94F-CF2A1C22C390}"/>
              </a:ext>
            </a:extLst>
          </p:cNvPr>
          <p:cNvSpPr>
            <a:spLocks noGrp="1"/>
          </p:cNvSpPr>
          <p:nvPr>
            <p:ph type="title"/>
          </p:nvPr>
        </p:nvSpPr>
        <p:spPr>
          <a:xfrm>
            <a:off x="6294967" y="342900"/>
            <a:ext cx="5287432" cy="723900"/>
          </a:xfrm>
        </p:spPr>
        <p:txBody>
          <a:bodyPr lIns="228600" rIns="0"/>
          <a:lstStyle/>
          <a:p>
            <a:r>
              <a:rPr lang="en-US"/>
              <a:t>Click to edit Master title style</a:t>
            </a:r>
          </a:p>
        </p:txBody>
      </p:sp>
      <p:sp>
        <p:nvSpPr>
          <p:cNvPr id="8" name="Date Placeholder 7">
            <a:extLst>
              <a:ext uri="{FF2B5EF4-FFF2-40B4-BE49-F238E27FC236}">
                <a16:creationId xmlns:a16="http://schemas.microsoft.com/office/drawing/2014/main" id="{3758BB88-1D88-A945-9F87-457DB1E02996}"/>
              </a:ext>
            </a:extLst>
          </p:cNvPr>
          <p:cNvSpPr>
            <a:spLocks noGrp="1"/>
          </p:cNvSpPr>
          <p:nvPr>
            <p:ph type="dt" sz="half" idx="16"/>
          </p:nvPr>
        </p:nvSpPr>
        <p:spPr/>
        <p:txBody>
          <a:bodyPr/>
          <a:lstStyle/>
          <a:p>
            <a:endParaRPr lang="en-US" dirty="0"/>
          </a:p>
        </p:txBody>
      </p:sp>
      <p:cxnSp>
        <p:nvCxnSpPr>
          <p:cNvPr id="11" name="Straight Connector 10">
            <a:extLst>
              <a:ext uri="{FF2B5EF4-FFF2-40B4-BE49-F238E27FC236}">
                <a16:creationId xmlns:a16="http://schemas.microsoft.com/office/drawing/2014/main" id="{3749C57A-40D3-284B-A710-F9DC63E9616B}"/>
              </a:ext>
            </a:extLst>
          </p:cNvPr>
          <p:cNvCxnSpPr>
            <a:cxnSpLocks/>
          </p:cNvCxnSpPr>
          <p:nvPr/>
        </p:nvCxnSpPr>
        <p:spPr>
          <a:xfrm>
            <a:off x="6602437" y="1325563"/>
            <a:ext cx="4979963"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831B0537-97D4-CC49-A76B-634F6A3FB51C}"/>
              </a:ext>
            </a:extLst>
          </p:cNvPr>
          <p:cNvSpPr>
            <a:spLocks noGrp="1"/>
          </p:cNvSpPr>
          <p:nvPr>
            <p:ph type="pic" sz="quarter" idx="17"/>
          </p:nvPr>
        </p:nvSpPr>
        <p:spPr>
          <a:xfrm>
            <a:off x="0" y="1"/>
            <a:ext cx="6096000" cy="6261100"/>
          </a:xfrm>
          <a:pattFill prst="pct20">
            <a:fgClr>
              <a:schemeClr val="tx2"/>
            </a:fgClr>
            <a:bgClr>
              <a:schemeClr val="bg1"/>
            </a:bgClr>
          </a:pattFill>
        </p:spPr>
        <p:txBody>
          <a:bodyPr tIns="2651760"/>
          <a:lstStyle>
            <a:lvl1pPr algn="ctr">
              <a:defRPr/>
            </a:lvl1pPr>
          </a:lstStyle>
          <a:p>
            <a:r>
              <a:rPr lang="en-US" dirty="0"/>
              <a:t>Click icon to add picture</a:t>
            </a:r>
          </a:p>
        </p:txBody>
      </p:sp>
      <p:sp>
        <p:nvSpPr>
          <p:cNvPr id="10" name="Text Placeholder 9">
            <a:extLst>
              <a:ext uri="{FF2B5EF4-FFF2-40B4-BE49-F238E27FC236}">
                <a16:creationId xmlns:a16="http://schemas.microsoft.com/office/drawing/2014/main" id="{26032AB2-38D4-BF4A-A7AB-33296B71E43F}"/>
              </a:ext>
            </a:extLst>
          </p:cNvPr>
          <p:cNvSpPr>
            <a:spLocks noGrp="1"/>
          </p:cNvSpPr>
          <p:nvPr>
            <p:ph type="body" sz="quarter" idx="18"/>
          </p:nvPr>
        </p:nvSpPr>
        <p:spPr>
          <a:xfrm>
            <a:off x="6294969" y="1584328"/>
            <a:ext cx="5287433" cy="4676775"/>
          </a:xfrm>
        </p:spPr>
        <p:txBody>
          <a:bodyPr lIns="2286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85762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ntent callout_low ink">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863D6A7-88A5-E44F-8183-AEF6D7F5F28E}"/>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B8BA9DE8-E46C-2749-B0B2-5ADDEB5B1D3C}"/>
              </a:ext>
            </a:extLst>
          </p:cNvPr>
          <p:cNvSpPr>
            <a:spLocks noGrp="1"/>
          </p:cNvSpPr>
          <p:nvPr>
            <p:ph type="sldNum" sz="quarter" idx="11"/>
          </p:nvPr>
        </p:nvSpPr>
        <p:spPr/>
        <p:txBody>
          <a:bodyPr/>
          <a:lstStyle/>
          <a:p>
            <a:fld id="{B9BD39B7-684D-4423-8BB6-5C8BA622930A}" type="slidenum">
              <a:rPr lang="en-US" smtClean="0"/>
              <a:t>‹#›</a:t>
            </a:fld>
            <a:endParaRPr lang="en-US" dirty="0"/>
          </a:p>
        </p:txBody>
      </p:sp>
      <p:sp>
        <p:nvSpPr>
          <p:cNvPr id="5" name="Title 4">
            <a:extLst>
              <a:ext uri="{FF2B5EF4-FFF2-40B4-BE49-F238E27FC236}">
                <a16:creationId xmlns:a16="http://schemas.microsoft.com/office/drawing/2014/main" id="{E2F20306-76C8-3F45-B94F-CF2A1C22C390}"/>
              </a:ext>
            </a:extLst>
          </p:cNvPr>
          <p:cNvSpPr>
            <a:spLocks noGrp="1"/>
          </p:cNvSpPr>
          <p:nvPr>
            <p:ph type="title"/>
          </p:nvPr>
        </p:nvSpPr>
        <p:spPr>
          <a:xfrm>
            <a:off x="6294967" y="342900"/>
            <a:ext cx="5287432" cy="723900"/>
          </a:xfrm>
        </p:spPr>
        <p:txBody>
          <a:bodyPr lIns="228600" rIns="0"/>
          <a:lstStyle/>
          <a:p>
            <a:r>
              <a:rPr lang="en-US"/>
              <a:t>Click to edit Master title style</a:t>
            </a:r>
          </a:p>
        </p:txBody>
      </p:sp>
      <p:sp>
        <p:nvSpPr>
          <p:cNvPr id="8" name="Date Placeholder 7">
            <a:extLst>
              <a:ext uri="{FF2B5EF4-FFF2-40B4-BE49-F238E27FC236}">
                <a16:creationId xmlns:a16="http://schemas.microsoft.com/office/drawing/2014/main" id="{3758BB88-1D88-A945-9F87-457DB1E02996}"/>
              </a:ext>
            </a:extLst>
          </p:cNvPr>
          <p:cNvSpPr>
            <a:spLocks noGrp="1"/>
          </p:cNvSpPr>
          <p:nvPr>
            <p:ph type="dt" sz="half" idx="16"/>
          </p:nvPr>
        </p:nvSpPr>
        <p:spPr/>
        <p:txBody>
          <a:bodyPr/>
          <a:lstStyle/>
          <a:p>
            <a:endParaRPr lang="en-US" dirty="0"/>
          </a:p>
        </p:txBody>
      </p:sp>
      <p:cxnSp>
        <p:nvCxnSpPr>
          <p:cNvPr id="11" name="Straight Connector 10">
            <a:extLst>
              <a:ext uri="{FF2B5EF4-FFF2-40B4-BE49-F238E27FC236}">
                <a16:creationId xmlns:a16="http://schemas.microsoft.com/office/drawing/2014/main" id="{3749C57A-40D3-284B-A710-F9DC63E9616B}"/>
              </a:ext>
            </a:extLst>
          </p:cNvPr>
          <p:cNvCxnSpPr>
            <a:cxnSpLocks/>
          </p:cNvCxnSpPr>
          <p:nvPr/>
        </p:nvCxnSpPr>
        <p:spPr>
          <a:xfrm>
            <a:off x="6602437" y="1325563"/>
            <a:ext cx="4979963"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831B0537-97D4-CC49-A76B-634F6A3FB51C}"/>
              </a:ext>
            </a:extLst>
          </p:cNvPr>
          <p:cNvSpPr>
            <a:spLocks noGrp="1"/>
          </p:cNvSpPr>
          <p:nvPr>
            <p:ph type="pic" sz="quarter" idx="17"/>
          </p:nvPr>
        </p:nvSpPr>
        <p:spPr>
          <a:xfrm>
            <a:off x="0" y="1"/>
            <a:ext cx="6096000" cy="6261100"/>
          </a:xfrm>
          <a:pattFill prst="pct20">
            <a:fgClr>
              <a:schemeClr val="tx2"/>
            </a:fgClr>
            <a:bgClr>
              <a:schemeClr val="bg1"/>
            </a:bgClr>
          </a:pattFill>
        </p:spPr>
        <p:txBody>
          <a:bodyPr tIns="2651760"/>
          <a:lstStyle>
            <a:lvl1pPr algn="ctr">
              <a:defRPr/>
            </a:lvl1pPr>
          </a:lstStyle>
          <a:p>
            <a:r>
              <a:rPr lang="en-US" dirty="0"/>
              <a:t>Click icon to add picture</a:t>
            </a:r>
          </a:p>
        </p:txBody>
      </p:sp>
      <p:sp>
        <p:nvSpPr>
          <p:cNvPr id="6" name="Text Placeholder 5">
            <a:extLst>
              <a:ext uri="{FF2B5EF4-FFF2-40B4-BE49-F238E27FC236}">
                <a16:creationId xmlns:a16="http://schemas.microsoft.com/office/drawing/2014/main" id="{EEE60AE5-24D1-2A42-9958-C863FAF38E3E}"/>
              </a:ext>
            </a:extLst>
          </p:cNvPr>
          <p:cNvSpPr>
            <a:spLocks noGrp="1"/>
          </p:cNvSpPr>
          <p:nvPr>
            <p:ph type="body" sz="quarter" idx="18"/>
          </p:nvPr>
        </p:nvSpPr>
        <p:spPr>
          <a:xfrm>
            <a:off x="6294969" y="1584328"/>
            <a:ext cx="5287433" cy="4676775"/>
          </a:xfrm>
        </p:spPr>
        <p:txBody>
          <a:bodyPr lIns="2286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12570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ntent callout_full">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863D6A7-88A5-E44F-8183-AEF6D7F5F28E}"/>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B8BA9DE8-E46C-2749-B0B2-5ADDEB5B1D3C}"/>
              </a:ext>
            </a:extLst>
          </p:cNvPr>
          <p:cNvSpPr>
            <a:spLocks noGrp="1"/>
          </p:cNvSpPr>
          <p:nvPr>
            <p:ph type="sldNum" sz="quarter" idx="11"/>
          </p:nvPr>
        </p:nvSpPr>
        <p:spPr/>
        <p:txBody>
          <a:bodyPr/>
          <a:lstStyle/>
          <a:p>
            <a:fld id="{B9BD39B7-684D-4423-8BB6-5C8BA622930A}" type="slidenum">
              <a:rPr lang="en-US" smtClean="0"/>
              <a:t>‹#›</a:t>
            </a:fld>
            <a:endParaRPr lang="en-US" dirty="0"/>
          </a:p>
        </p:txBody>
      </p:sp>
      <p:sp>
        <p:nvSpPr>
          <p:cNvPr id="8" name="Date Placeholder 7">
            <a:extLst>
              <a:ext uri="{FF2B5EF4-FFF2-40B4-BE49-F238E27FC236}">
                <a16:creationId xmlns:a16="http://schemas.microsoft.com/office/drawing/2014/main" id="{3758BB88-1D88-A945-9F87-457DB1E02996}"/>
              </a:ext>
            </a:extLst>
          </p:cNvPr>
          <p:cNvSpPr>
            <a:spLocks noGrp="1"/>
          </p:cNvSpPr>
          <p:nvPr>
            <p:ph type="dt" sz="half" idx="16"/>
          </p:nvPr>
        </p:nvSpPr>
        <p:spPr/>
        <p:txBody>
          <a:bodyPr/>
          <a:lstStyle/>
          <a:p>
            <a:endParaRPr lang="en-US" dirty="0"/>
          </a:p>
        </p:txBody>
      </p:sp>
      <p:sp>
        <p:nvSpPr>
          <p:cNvPr id="7" name="Picture Placeholder 6">
            <a:extLst>
              <a:ext uri="{FF2B5EF4-FFF2-40B4-BE49-F238E27FC236}">
                <a16:creationId xmlns:a16="http://schemas.microsoft.com/office/drawing/2014/main" id="{831B0537-97D4-CC49-A76B-634F6A3FB51C}"/>
              </a:ext>
            </a:extLst>
          </p:cNvPr>
          <p:cNvSpPr>
            <a:spLocks noGrp="1"/>
          </p:cNvSpPr>
          <p:nvPr>
            <p:ph type="pic" sz="quarter" idx="17"/>
          </p:nvPr>
        </p:nvSpPr>
        <p:spPr>
          <a:xfrm>
            <a:off x="0" y="1"/>
            <a:ext cx="12192000" cy="6261100"/>
          </a:xfrm>
          <a:pattFill prst="pct20">
            <a:fgClr>
              <a:schemeClr val="tx2"/>
            </a:fgClr>
            <a:bgClr>
              <a:schemeClr val="bg1"/>
            </a:bgClr>
          </a:pattFill>
        </p:spPr>
        <p:txBody>
          <a:bodyPr tIns="2651760"/>
          <a:lstStyle>
            <a:lvl1pPr algn="ctr">
              <a:defRPr/>
            </a:lvl1pPr>
          </a:lstStyle>
          <a:p>
            <a:r>
              <a:rPr lang="en-US" dirty="0"/>
              <a:t>Click icon to add picture</a:t>
            </a:r>
          </a:p>
        </p:txBody>
      </p:sp>
      <p:sp>
        <p:nvSpPr>
          <p:cNvPr id="5" name="Title 4">
            <a:extLst>
              <a:ext uri="{FF2B5EF4-FFF2-40B4-BE49-F238E27FC236}">
                <a16:creationId xmlns:a16="http://schemas.microsoft.com/office/drawing/2014/main" id="{E2F20306-76C8-3F45-B94F-CF2A1C22C390}"/>
              </a:ext>
            </a:extLst>
          </p:cNvPr>
          <p:cNvSpPr>
            <a:spLocks noGrp="1"/>
          </p:cNvSpPr>
          <p:nvPr>
            <p:ph type="title"/>
          </p:nvPr>
        </p:nvSpPr>
        <p:spPr>
          <a:xfrm>
            <a:off x="7799920" y="0"/>
            <a:ext cx="4392081" cy="6261100"/>
          </a:xfrm>
          <a:gradFill>
            <a:gsLst>
              <a:gs pos="0">
                <a:schemeClr val="accent1">
                  <a:lumMod val="5000"/>
                  <a:lumOff val="95000"/>
                  <a:alpha val="75000"/>
                </a:schemeClr>
              </a:gs>
              <a:gs pos="47000">
                <a:schemeClr val="accent2">
                  <a:alpha val="75000"/>
                </a:schemeClr>
              </a:gs>
            </a:gsLst>
            <a:lin ang="5400000" scaled="1"/>
          </a:gradFill>
        </p:spPr>
        <p:txBody>
          <a:bodyPr lIns="274320" tIns="0" rIns="0" bIns="0" anchor="ctr" anchorCtr="0"/>
          <a:lstStyle>
            <a:lvl1pPr>
              <a:defRPr b="0">
                <a:solidFill>
                  <a:schemeClr val="accent1"/>
                </a:solidFill>
              </a:defRPr>
            </a:lvl1pPr>
          </a:lstStyle>
          <a:p>
            <a:r>
              <a:rPr lang="en-US"/>
              <a:t>Click to edit Master title style</a:t>
            </a:r>
          </a:p>
        </p:txBody>
      </p:sp>
    </p:spTree>
    <p:extLst>
      <p:ext uri="{BB962C8B-B14F-4D97-AF65-F5344CB8AC3E}">
        <p14:creationId xmlns:p14="http://schemas.microsoft.com/office/powerpoint/2010/main" val="3269999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ntent header simp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863D6A7-88A5-E44F-8183-AEF6D7F5F28E}"/>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B8BA9DE8-E46C-2749-B0B2-5ADDEB5B1D3C}"/>
              </a:ext>
            </a:extLst>
          </p:cNvPr>
          <p:cNvSpPr>
            <a:spLocks noGrp="1"/>
          </p:cNvSpPr>
          <p:nvPr>
            <p:ph type="sldNum" sz="quarter" idx="11"/>
          </p:nvPr>
        </p:nvSpPr>
        <p:spPr/>
        <p:txBody>
          <a:bodyPr/>
          <a:lstStyle/>
          <a:p>
            <a:fld id="{B9BD39B7-684D-4423-8BB6-5C8BA622930A}" type="slidenum">
              <a:rPr lang="en-US" smtClean="0"/>
              <a:t>‹#›</a:t>
            </a:fld>
            <a:endParaRPr lang="en-US" dirty="0"/>
          </a:p>
        </p:txBody>
      </p:sp>
      <p:sp>
        <p:nvSpPr>
          <p:cNvPr id="5" name="Title 4">
            <a:extLst>
              <a:ext uri="{FF2B5EF4-FFF2-40B4-BE49-F238E27FC236}">
                <a16:creationId xmlns:a16="http://schemas.microsoft.com/office/drawing/2014/main" id="{2018F322-4526-4A42-8E1A-638AC0E03161}"/>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A869B8A6-9804-1048-8166-F789E401FDA5}"/>
              </a:ext>
            </a:extLst>
          </p:cNvPr>
          <p:cNvSpPr>
            <a:spLocks noGrp="1"/>
          </p:cNvSpPr>
          <p:nvPr>
            <p:ph type="dt" sz="half" idx="12"/>
          </p:nvPr>
        </p:nvSpPr>
        <p:spPr/>
        <p:txBody>
          <a:bodyPr/>
          <a:lstStyle/>
          <a:p>
            <a:endParaRPr lang="en-US" dirty="0"/>
          </a:p>
        </p:txBody>
      </p:sp>
      <p:cxnSp>
        <p:nvCxnSpPr>
          <p:cNvPr id="7" name="Straight Connector 6">
            <a:extLst>
              <a:ext uri="{FF2B5EF4-FFF2-40B4-BE49-F238E27FC236}">
                <a16:creationId xmlns:a16="http://schemas.microsoft.com/office/drawing/2014/main" id="{835FCF01-E355-D141-8A9B-69E97C0DE571}"/>
              </a:ext>
            </a:extLst>
          </p:cNvPr>
          <p:cNvCxnSpPr/>
          <p:nvPr/>
        </p:nvCxnSpPr>
        <p:spPr>
          <a:xfrm>
            <a:off x="609600" y="1325563"/>
            <a:ext cx="109728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73838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_content header simp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863D6A7-88A5-E44F-8183-AEF6D7F5F28E}"/>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B8BA9DE8-E46C-2749-B0B2-5ADDEB5B1D3C}"/>
              </a:ext>
            </a:extLst>
          </p:cNvPr>
          <p:cNvSpPr>
            <a:spLocks noGrp="1"/>
          </p:cNvSpPr>
          <p:nvPr>
            <p:ph type="sldNum" sz="quarter" idx="11"/>
          </p:nvPr>
        </p:nvSpPr>
        <p:spPr/>
        <p:txBody>
          <a:bodyPr/>
          <a:lstStyle/>
          <a:p>
            <a:fld id="{B9BD39B7-684D-4423-8BB6-5C8BA622930A}" type="slidenum">
              <a:rPr lang="en-US" smtClean="0"/>
              <a:t>‹#›</a:t>
            </a:fld>
            <a:endParaRPr lang="en-US" dirty="0"/>
          </a:p>
        </p:txBody>
      </p:sp>
      <p:sp>
        <p:nvSpPr>
          <p:cNvPr id="5" name="Title 4">
            <a:extLst>
              <a:ext uri="{FF2B5EF4-FFF2-40B4-BE49-F238E27FC236}">
                <a16:creationId xmlns:a16="http://schemas.microsoft.com/office/drawing/2014/main" id="{2018F322-4526-4A42-8E1A-638AC0E03161}"/>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A869B8A6-9804-1048-8166-F789E401FDA5}"/>
              </a:ext>
            </a:extLst>
          </p:cNvPr>
          <p:cNvSpPr>
            <a:spLocks noGrp="1"/>
          </p:cNvSpPr>
          <p:nvPr>
            <p:ph type="dt" sz="half" idx="12"/>
          </p:nvPr>
        </p:nvSpPr>
        <p:spPr/>
        <p:txBody>
          <a:bodyPr/>
          <a:lstStyle/>
          <a:p>
            <a:endParaRPr lang="en-US" dirty="0"/>
          </a:p>
        </p:txBody>
      </p:sp>
      <p:cxnSp>
        <p:nvCxnSpPr>
          <p:cNvPr id="7" name="Straight Connector 6">
            <a:extLst>
              <a:ext uri="{FF2B5EF4-FFF2-40B4-BE49-F238E27FC236}">
                <a16:creationId xmlns:a16="http://schemas.microsoft.com/office/drawing/2014/main" id="{835FCF01-E355-D141-8A9B-69E97C0DE571}"/>
              </a:ext>
            </a:extLst>
          </p:cNvPr>
          <p:cNvCxnSpPr/>
          <p:nvPr/>
        </p:nvCxnSpPr>
        <p:spPr>
          <a:xfrm>
            <a:off x="609599" y="1177282"/>
            <a:ext cx="109728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22233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ontent 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863D6A7-88A5-E44F-8183-AEF6D7F5F28E}"/>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B8BA9DE8-E46C-2749-B0B2-5ADDEB5B1D3C}"/>
              </a:ext>
            </a:extLst>
          </p:cNvPr>
          <p:cNvSpPr>
            <a:spLocks noGrp="1"/>
          </p:cNvSpPr>
          <p:nvPr>
            <p:ph type="sldNum" sz="quarter" idx="11"/>
          </p:nvPr>
        </p:nvSpPr>
        <p:spPr/>
        <p:txBody>
          <a:bodyPr/>
          <a:lstStyle/>
          <a:p>
            <a:fld id="{B9BD39B7-684D-4423-8BB6-5C8BA622930A}" type="slidenum">
              <a:rPr lang="en-US" smtClean="0"/>
              <a:t>‹#›</a:t>
            </a:fld>
            <a:endParaRPr lang="en-US" dirty="0"/>
          </a:p>
        </p:txBody>
      </p:sp>
      <p:sp>
        <p:nvSpPr>
          <p:cNvPr id="2" name="Date Placeholder 1">
            <a:extLst>
              <a:ext uri="{FF2B5EF4-FFF2-40B4-BE49-F238E27FC236}">
                <a16:creationId xmlns:a16="http://schemas.microsoft.com/office/drawing/2014/main" id="{EDF7185A-0E54-EC4B-A2D7-B3EEFA3226DA}"/>
              </a:ext>
            </a:extLst>
          </p:cNvPr>
          <p:cNvSpPr>
            <a:spLocks noGrp="1"/>
          </p:cNvSpPr>
          <p:nvPr>
            <p:ph type="dt" sz="half" idx="12"/>
          </p:nvPr>
        </p:nvSpPr>
        <p:spPr/>
        <p:txBody>
          <a:bodyPr/>
          <a:lstStyle/>
          <a:p>
            <a:endParaRPr lang="en-US" dirty="0"/>
          </a:p>
        </p:txBody>
      </p:sp>
    </p:spTree>
    <p:extLst>
      <p:ext uri="{BB962C8B-B14F-4D97-AF65-F5344CB8AC3E}">
        <p14:creationId xmlns:p14="http://schemas.microsoft.com/office/powerpoint/2010/main" val="28942786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cover_no imag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5A0279-4271-0C4A-A510-EC71BD5BFF5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Title 3"/>
          <p:cNvSpPr>
            <a:spLocks noGrp="1"/>
          </p:cNvSpPr>
          <p:nvPr>
            <p:ph type="title"/>
          </p:nvPr>
        </p:nvSpPr>
        <p:spPr>
          <a:xfrm>
            <a:off x="609602" y="342902"/>
            <a:ext cx="10972799" cy="1241425"/>
          </a:xfrm>
        </p:spPr>
        <p:txBody>
          <a:bodyPr tIns="1371600" bIns="0" anchor="b" anchorCtr="0"/>
          <a:lstStyle>
            <a:lvl1pPr>
              <a:lnSpc>
                <a:spcPts val="4000"/>
              </a:lnSpc>
              <a:defRPr sz="3600">
                <a:solidFill>
                  <a:schemeClr val="accent1"/>
                </a:solidFill>
              </a:defRPr>
            </a:lvl1pPr>
          </a:lstStyle>
          <a:p>
            <a:r>
              <a:rPr lang="en-US"/>
              <a:t>Click to edit Master title style</a:t>
            </a:r>
            <a:endParaRPr lang="en-US" dirty="0"/>
          </a:p>
        </p:txBody>
      </p:sp>
      <p:sp>
        <p:nvSpPr>
          <p:cNvPr id="10" name="Text Placeholder 16">
            <a:extLst>
              <a:ext uri="{FF2B5EF4-FFF2-40B4-BE49-F238E27FC236}">
                <a16:creationId xmlns:a16="http://schemas.microsoft.com/office/drawing/2014/main" id="{512BBB34-0C92-BB4A-AC27-87BCDA2BE85E}"/>
              </a:ext>
            </a:extLst>
          </p:cNvPr>
          <p:cNvSpPr>
            <a:spLocks noGrp="1"/>
          </p:cNvSpPr>
          <p:nvPr>
            <p:ph type="body" sz="quarter" idx="12"/>
          </p:nvPr>
        </p:nvSpPr>
        <p:spPr>
          <a:xfrm>
            <a:off x="609603" y="1584326"/>
            <a:ext cx="7190317" cy="1550760"/>
          </a:xfrm>
        </p:spPr>
        <p:txBody>
          <a:bodyPr tIns="301752"/>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Edit Master text styles</a:t>
            </a:r>
          </a:p>
        </p:txBody>
      </p:sp>
      <p:sp>
        <p:nvSpPr>
          <p:cNvPr id="5" name="Date Placeholder 4">
            <a:extLst>
              <a:ext uri="{FF2B5EF4-FFF2-40B4-BE49-F238E27FC236}">
                <a16:creationId xmlns:a16="http://schemas.microsoft.com/office/drawing/2014/main" id="{25C413C7-A5C3-C440-BEAB-026A4F9049A9}"/>
              </a:ext>
            </a:extLst>
          </p:cNvPr>
          <p:cNvSpPr>
            <a:spLocks noGrp="1"/>
          </p:cNvSpPr>
          <p:nvPr>
            <p:ph type="dt" sz="half" idx="18"/>
          </p:nvPr>
        </p:nvSpPr>
        <p:spPr>
          <a:xfrm>
            <a:off x="609601" y="6261100"/>
            <a:ext cx="3409951" cy="133350"/>
          </a:xfrm>
        </p:spPr>
        <p:txBody>
          <a:bodyPr/>
          <a:lstStyle>
            <a:lvl1pPr algn="l">
              <a:defRPr sz="1000">
                <a:solidFill>
                  <a:schemeClr val="bg1"/>
                </a:solidFill>
              </a:defRPr>
            </a:lvl1pPr>
            <a:lvl2pPr algn="l">
              <a:defRPr sz="1000">
                <a:solidFill>
                  <a:schemeClr val="bg1"/>
                </a:solidFill>
              </a:defRPr>
            </a:lvl2pPr>
            <a:lvl3pPr algn="l">
              <a:defRPr sz="1000">
                <a:solidFill>
                  <a:schemeClr val="bg1"/>
                </a:solidFill>
              </a:defRPr>
            </a:lvl3pPr>
            <a:lvl4pPr algn="l">
              <a:defRPr sz="1000">
                <a:solidFill>
                  <a:schemeClr val="bg1"/>
                </a:solidFill>
              </a:defRPr>
            </a:lvl4pPr>
            <a:lvl5pPr algn="l">
              <a:defRPr sz="1000">
                <a:solidFill>
                  <a:schemeClr val="bg1"/>
                </a:solidFill>
              </a:defRPr>
            </a:lvl5pPr>
            <a:lvl6pPr algn="l">
              <a:defRPr sz="1000">
                <a:solidFill>
                  <a:schemeClr val="bg1"/>
                </a:solidFill>
              </a:defRPr>
            </a:lvl6pPr>
            <a:lvl7pPr algn="l">
              <a:defRPr sz="1000">
                <a:solidFill>
                  <a:schemeClr val="bg1"/>
                </a:solidFill>
              </a:defRPr>
            </a:lvl7pPr>
            <a:lvl8pPr algn="l">
              <a:defRPr sz="1000">
                <a:solidFill>
                  <a:schemeClr val="bg1"/>
                </a:solidFill>
              </a:defRPr>
            </a:lvl8pPr>
            <a:lvl9pPr algn="l">
              <a:defRPr sz="1000">
                <a:solidFill>
                  <a:schemeClr val="bg1"/>
                </a:solidFill>
              </a:defRPr>
            </a:lvl9pPr>
          </a:lstStyle>
          <a:p>
            <a:endParaRPr lang="en-US" dirty="0"/>
          </a:p>
        </p:txBody>
      </p:sp>
      <p:pic>
        <p:nvPicPr>
          <p:cNvPr id="14" name="Picture 13" descr="A close up of a sign&#10;&#10;Description automatically generated">
            <a:extLst>
              <a:ext uri="{FF2B5EF4-FFF2-40B4-BE49-F238E27FC236}">
                <a16:creationId xmlns:a16="http://schemas.microsoft.com/office/drawing/2014/main" id="{7012197A-6C35-7B49-B22F-CAF3D52463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1" y="4613278"/>
            <a:ext cx="940526" cy="463133"/>
          </a:xfrm>
          <a:prstGeom prst="rect">
            <a:avLst/>
          </a:prstGeom>
        </p:spPr>
      </p:pic>
    </p:spTree>
    <p:extLst>
      <p:ext uri="{BB962C8B-B14F-4D97-AF65-F5344CB8AC3E}">
        <p14:creationId xmlns:p14="http://schemas.microsoft.com/office/powerpoint/2010/main" val="1585502740"/>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981200"/>
            <a:ext cx="5181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181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67611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92745" y="228600"/>
            <a:ext cx="10206567" cy="1143000"/>
          </a:xfrm>
        </p:spPr>
        <p:txBody>
          <a:bodyPr/>
          <a:lstStyle/>
          <a:p>
            <a:r>
              <a:rPr lang="en-US"/>
              <a:t>Click to edit Master title style</a:t>
            </a:r>
          </a:p>
        </p:txBody>
      </p:sp>
      <p:sp>
        <p:nvSpPr>
          <p:cNvPr id="3" name="Content Placeholder 2"/>
          <p:cNvSpPr>
            <a:spLocks noGrp="1"/>
          </p:cNvSpPr>
          <p:nvPr>
            <p:ph sz="quarter" idx="1"/>
          </p:nvPr>
        </p:nvSpPr>
        <p:spPr>
          <a:xfrm>
            <a:off x="812800" y="1981200"/>
            <a:ext cx="5181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181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812800" y="4114800"/>
            <a:ext cx="5181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181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7994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92745" y="228600"/>
            <a:ext cx="10206567" cy="1143000"/>
          </a:xfrm>
        </p:spPr>
        <p:txBody>
          <a:bodyPr/>
          <a:lstStyle/>
          <a:p>
            <a:r>
              <a:rPr lang="en-US"/>
              <a:t>Click to edit Master title style</a:t>
            </a:r>
          </a:p>
        </p:txBody>
      </p:sp>
      <p:sp>
        <p:nvSpPr>
          <p:cNvPr id="3" name="Text Placeholder 2"/>
          <p:cNvSpPr>
            <a:spLocks noGrp="1"/>
          </p:cNvSpPr>
          <p:nvPr>
            <p:ph type="body" sz="half" idx="1"/>
          </p:nvPr>
        </p:nvSpPr>
        <p:spPr>
          <a:xfrm>
            <a:off x="812800" y="1981200"/>
            <a:ext cx="10566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2800" y="4114800"/>
            <a:ext cx="10566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9649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35114-DBA1-294D-93CC-158D230639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0C5B52-F57E-6C41-984D-F6FA8725B6B1}"/>
              </a:ext>
            </a:extLst>
          </p:cNvPr>
          <p:cNvSpPr>
            <a:spLocks noGrp="1"/>
          </p:cNvSpPr>
          <p:nvPr>
            <p:ph type="dt" sz="half" idx="10"/>
          </p:nvPr>
        </p:nvSpPr>
        <p:spPr/>
        <p:txBody>
          <a:bodyPr/>
          <a:lstStyle/>
          <a:p>
            <a:fld id="{FBF623E8-BEF9-7745-BDC9-F528585E31B6}" type="datetimeFigureOut">
              <a:rPr lang="en-US" smtClean="0"/>
              <a:t>1/11/2022</a:t>
            </a:fld>
            <a:endParaRPr lang="en-US"/>
          </a:p>
        </p:txBody>
      </p:sp>
      <p:sp>
        <p:nvSpPr>
          <p:cNvPr id="4" name="Footer Placeholder 3">
            <a:extLst>
              <a:ext uri="{FF2B5EF4-FFF2-40B4-BE49-F238E27FC236}">
                <a16:creationId xmlns:a16="http://schemas.microsoft.com/office/drawing/2014/main" id="{A451194C-734B-F24E-8268-7960771761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63303D-D8E8-234B-98A6-812F4FCFF9B1}"/>
              </a:ext>
            </a:extLst>
          </p:cNvPr>
          <p:cNvSpPr>
            <a:spLocks noGrp="1"/>
          </p:cNvSpPr>
          <p:nvPr>
            <p:ph type="sldNum" sz="quarter" idx="12"/>
          </p:nvPr>
        </p:nvSpPr>
        <p:spPr/>
        <p:txBody>
          <a:bodyPr/>
          <a:lstStyle/>
          <a:p>
            <a:fld id="{334D12FF-7F3A-F346-8814-F4DA45F091ED}" type="slidenum">
              <a:rPr lang="en-US" smtClean="0"/>
              <a:t>‹#›</a:t>
            </a:fld>
            <a:endParaRPr lang="en-US"/>
          </a:p>
        </p:txBody>
      </p:sp>
    </p:spTree>
    <p:extLst>
      <p:ext uri="{BB962C8B-B14F-4D97-AF65-F5344CB8AC3E}">
        <p14:creationId xmlns:p14="http://schemas.microsoft.com/office/powerpoint/2010/main" val="35436590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E268C6-64FA-494E-AB92-76784DA79E3C}"/>
              </a:ext>
            </a:extLst>
          </p:cNvPr>
          <p:cNvSpPr>
            <a:spLocks noGrp="1"/>
          </p:cNvSpPr>
          <p:nvPr>
            <p:ph type="dt" sz="half" idx="10"/>
          </p:nvPr>
        </p:nvSpPr>
        <p:spPr/>
        <p:txBody>
          <a:bodyPr/>
          <a:lstStyle/>
          <a:p>
            <a:fld id="{1A70E3DE-D3D8-1A46-BDB6-F5AE576500BA}" type="datetimeFigureOut">
              <a:rPr lang="en-US" smtClean="0"/>
              <a:t>1/11/2022</a:t>
            </a:fld>
            <a:endParaRPr lang="en-US" dirty="0"/>
          </a:p>
        </p:txBody>
      </p:sp>
      <p:sp>
        <p:nvSpPr>
          <p:cNvPr id="3" name="Footer Placeholder 2">
            <a:extLst>
              <a:ext uri="{FF2B5EF4-FFF2-40B4-BE49-F238E27FC236}">
                <a16:creationId xmlns:a16="http://schemas.microsoft.com/office/drawing/2014/main" id="{250B5EC3-88CC-5A42-B363-189B0A1EB47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AB33DA6-6277-CA48-B0D0-A50A354CF949}"/>
              </a:ext>
            </a:extLst>
          </p:cNvPr>
          <p:cNvSpPr>
            <a:spLocks noGrp="1"/>
          </p:cNvSpPr>
          <p:nvPr>
            <p:ph type="sldNum" sz="quarter" idx="12"/>
          </p:nvPr>
        </p:nvSpPr>
        <p:spPr/>
        <p:txBody>
          <a:bodyPr/>
          <a:lstStyle/>
          <a:p>
            <a:fld id="{9F49ABDC-C1C3-4647-9BFC-0E55E8851D17}" type="slidenum">
              <a:rPr lang="en-US" smtClean="0"/>
              <a:t>‹#›</a:t>
            </a:fld>
            <a:endParaRPr lang="en-US" dirty="0"/>
          </a:p>
        </p:txBody>
      </p:sp>
    </p:spTree>
    <p:extLst>
      <p:ext uri="{BB962C8B-B14F-4D97-AF65-F5344CB8AC3E}">
        <p14:creationId xmlns:p14="http://schemas.microsoft.com/office/powerpoint/2010/main" val="16430718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 &amp; Body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2B6D4-944E-034C-8440-3D73EA0A7F84}"/>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99291837-AEAC-AE4F-B997-7DF14CC538F4}"/>
              </a:ext>
            </a:extLst>
          </p:cNvPr>
          <p:cNvSpPr>
            <a:spLocks noGrp="1"/>
          </p:cNvSpPr>
          <p:nvPr>
            <p:ph type="body" sz="quarter" idx="11" hasCustomPrompt="1"/>
          </p:nvPr>
        </p:nvSpPr>
        <p:spPr>
          <a:xfrm>
            <a:off x="609600" y="2209800"/>
            <a:ext cx="10972800" cy="3657600"/>
          </a:xfrm>
        </p:spPr>
        <p:txBody>
          <a:bodyPr numCol="2" spcCol="365760">
            <a:normAutofit/>
          </a:bodyPr>
          <a:lstStyle>
            <a:lvl1pPr marL="0" marR="0" indent="0" algn="l" defTabSz="609585" rtl="0" eaLnBrk="1" fontAlgn="auto" latinLnBrk="0" hangingPunct="1">
              <a:lnSpc>
                <a:spcPct val="100000"/>
              </a:lnSpc>
              <a:spcBef>
                <a:spcPts val="1333"/>
              </a:spcBef>
              <a:spcAft>
                <a:spcPts val="0"/>
              </a:spcAft>
              <a:buClr>
                <a:schemeClr val="tx2"/>
              </a:buClr>
              <a:buSzTx/>
              <a:buFont typeface="Arial" panose="020B0604020202020204" pitchFamily="34" charset="0"/>
              <a:buNone/>
              <a:tabLst/>
              <a:defRPr lang="en-US" sz="1600" b="0" i="0" smtClean="0">
                <a:effectLst/>
              </a:defRPr>
            </a:lvl1pPr>
            <a:lvl2pPr marL="243834" marR="0" indent="0" algn="l" defTabSz="609585" rtl="0" eaLnBrk="1" fontAlgn="auto" latinLnBrk="0" hangingPunct="1">
              <a:lnSpc>
                <a:spcPct val="100000"/>
              </a:lnSpc>
              <a:spcBef>
                <a:spcPts val="1333"/>
              </a:spcBef>
              <a:spcAft>
                <a:spcPts val="0"/>
              </a:spcAft>
              <a:buClr>
                <a:schemeClr val="tx2"/>
              </a:buClr>
              <a:buSzTx/>
              <a:buFont typeface="System Font Regular"/>
              <a:buNone/>
              <a:tabLst/>
              <a:defRPr/>
            </a:lvl2pPr>
            <a:lvl3pPr marL="487668" marR="0" indent="0" algn="l" defTabSz="609585" rtl="0" eaLnBrk="1" fontAlgn="auto" latinLnBrk="0" hangingPunct="1">
              <a:lnSpc>
                <a:spcPct val="100000"/>
              </a:lnSpc>
              <a:spcBef>
                <a:spcPts val="1333"/>
              </a:spcBef>
              <a:spcAft>
                <a:spcPts val="0"/>
              </a:spcAft>
              <a:buClr>
                <a:schemeClr val="tx2"/>
              </a:buClr>
              <a:buSzTx/>
              <a:buFont typeface="System Font Regular"/>
              <a:buNone/>
              <a:tabLst/>
              <a:defRPr/>
            </a:lvl3pPr>
            <a:lvl4pPr marL="990575" indent="-259074">
              <a:buFont typeface="System Font Regular"/>
              <a:buChar char="⁃"/>
              <a:defRPr/>
            </a:lvl4pPr>
            <a:lvl5pPr marL="990575" indent="-259074">
              <a:buFont typeface="System Font Regular"/>
              <a:buChar char="⁃"/>
              <a:defRPr/>
            </a:lvl5pPr>
          </a:lstStyle>
          <a:p>
            <a:pPr lvl="0"/>
            <a:r>
              <a:rPr lang="en-US"/>
              <a:t>Felis </a:t>
            </a:r>
            <a:r>
              <a:rPr lang="en-US" err="1"/>
              <a:t>eget</a:t>
            </a:r>
            <a:r>
              <a:rPr lang="en-US"/>
              <a:t> </a:t>
            </a:r>
            <a:r>
              <a:rPr lang="en-US" err="1"/>
              <a:t>velit</a:t>
            </a:r>
            <a:r>
              <a:rPr lang="en-US"/>
              <a:t> </a:t>
            </a:r>
            <a:r>
              <a:rPr lang="en-US" err="1"/>
              <a:t>aliquet</a:t>
            </a:r>
            <a:r>
              <a:rPr lang="en-US"/>
              <a:t> </a:t>
            </a:r>
            <a:r>
              <a:rPr lang="en-US" err="1"/>
              <a:t>sagittis</a:t>
            </a:r>
            <a:r>
              <a:rPr lang="en-US"/>
              <a:t> id </a:t>
            </a:r>
            <a:r>
              <a:rPr lang="en-US" err="1"/>
              <a:t>consectetur</a:t>
            </a:r>
            <a:r>
              <a:rPr lang="en-US"/>
              <a:t>. </a:t>
            </a:r>
            <a:r>
              <a:rPr lang="en-US" err="1"/>
              <a:t>Praesent</a:t>
            </a:r>
            <a:r>
              <a:rPr lang="en-US"/>
              <a:t> </a:t>
            </a:r>
            <a:r>
              <a:rPr lang="en-US" err="1"/>
              <a:t>tristique</a:t>
            </a:r>
            <a:r>
              <a:rPr lang="en-US"/>
              <a:t> magna sit </a:t>
            </a:r>
            <a:r>
              <a:rPr lang="en-US" err="1"/>
              <a:t>amet</a:t>
            </a:r>
            <a:r>
              <a:rPr lang="en-US"/>
              <a:t> </a:t>
            </a:r>
            <a:r>
              <a:rPr lang="en-US" err="1"/>
              <a:t>purus</a:t>
            </a:r>
            <a:r>
              <a:rPr lang="en-US"/>
              <a:t>. Sem et </a:t>
            </a:r>
            <a:r>
              <a:rPr lang="en-US" err="1"/>
              <a:t>tortor</a:t>
            </a:r>
            <a:r>
              <a:rPr lang="en-US"/>
              <a:t> </a:t>
            </a:r>
            <a:r>
              <a:rPr lang="en-US" err="1"/>
              <a:t>consequat</a:t>
            </a:r>
            <a:r>
              <a:rPr lang="en-US"/>
              <a:t> id porta </a:t>
            </a:r>
            <a:r>
              <a:rPr lang="en-US" err="1"/>
              <a:t>nibh</a:t>
            </a:r>
            <a:r>
              <a:rPr lang="en-US"/>
              <a:t> </a:t>
            </a:r>
            <a:r>
              <a:rPr lang="en-US" err="1"/>
              <a:t>venenatis</a:t>
            </a:r>
            <a:r>
              <a:rPr lang="en-US"/>
              <a:t> </a:t>
            </a:r>
            <a:r>
              <a:rPr lang="en-US" err="1"/>
              <a:t>cras</a:t>
            </a:r>
            <a:r>
              <a:rPr lang="en-US"/>
              <a:t> sed. Ut </a:t>
            </a:r>
            <a:r>
              <a:rPr lang="en-US" err="1"/>
              <a:t>sem</a:t>
            </a:r>
            <a:r>
              <a:rPr lang="en-US"/>
              <a:t> </a:t>
            </a:r>
            <a:r>
              <a:rPr lang="en-US" err="1"/>
              <a:t>viverra</a:t>
            </a:r>
            <a:r>
              <a:rPr lang="en-US"/>
              <a:t> </a:t>
            </a:r>
            <a:r>
              <a:rPr lang="en-US" err="1"/>
              <a:t>aliquet</a:t>
            </a:r>
            <a:r>
              <a:rPr lang="en-US"/>
              <a:t> </a:t>
            </a:r>
            <a:r>
              <a:rPr lang="en-US" err="1"/>
              <a:t>eget</a:t>
            </a:r>
            <a:r>
              <a:rPr lang="en-US"/>
              <a:t> sit </a:t>
            </a:r>
            <a:r>
              <a:rPr lang="en-US" err="1"/>
              <a:t>amet</a:t>
            </a:r>
            <a:r>
              <a:rPr lang="en-US"/>
              <a:t> </a:t>
            </a:r>
            <a:r>
              <a:rPr lang="en-US" err="1"/>
              <a:t>tellus</a:t>
            </a:r>
            <a:r>
              <a:rPr lang="en-US"/>
              <a:t> </a:t>
            </a:r>
            <a:r>
              <a:rPr lang="en-US" err="1"/>
              <a:t>cras</a:t>
            </a:r>
            <a:r>
              <a:rPr lang="en-US"/>
              <a:t>. </a:t>
            </a:r>
            <a:r>
              <a:rPr lang="en-US" err="1"/>
              <a:t>Scelerisque</a:t>
            </a:r>
            <a:r>
              <a:rPr lang="en-US"/>
              <a:t> </a:t>
            </a:r>
            <a:r>
              <a:rPr lang="en-US" err="1"/>
              <a:t>felis</a:t>
            </a:r>
            <a:r>
              <a:rPr lang="en-US"/>
              <a:t> </a:t>
            </a:r>
            <a:r>
              <a:rPr lang="en-US" err="1"/>
              <a:t>imperdiet</a:t>
            </a:r>
            <a:r>
              <a:rPr lang="en-US"/>
              <a:t> </a:t>
            </a:r>
            <a:r>
              <a:rPr lang="en-US" err="1"/>
              <a:t>proin</a:t>
            </a:r>
            <a:r>
              <a:rPr lang="en-US"/>
              <a:t> fermentum </a:t>
            </a:r>
            <a:r>
              <a:rPr lang="en-US" err="1"/>
              <a:t>leo</a:t>
            </a:r>
            <a:r>
              <a:rPr lang="en-US"/>
              <a:t> vel </a:t>
            </a:r>
            <a:r>
              <a:rPr lang="en-US" err="1"/>
              <a:t>orci</a:t>
            </a:r>
            <a:r>
              <a:rPr lang="en-US"/>
              <a:t> porta non. </a:t>
            </a:r>
          </a:p>
          <a:p>
            <a:pPr lvl="0"/>
            <a:r>
              <a:rPr lang="en-US" err="1"/>
              <a:t>Amet</a:t>
            </a:r>
            <a:r>
              <a:rPr lang="en-US"/>
              <a:t> </a:t>
            </a:r>
            <a:r>
              <a:rPr lang="en-US" err="1"/>
              <a:t>luctus</a:t>
            </a:r>
            <a:r>
              <a:rPr lang="en-US"/>
              <a:t> </a:t>
            </a:r>
            <a:r>
              <a:rPr lang="en-US" err="1"/>
              <a:t>venenatis</a:t>
            </a:r>
            <a:r>
              <a:rPr lang="en-US"/>
              <a:t> </a:t>
            </a:r>
            <a:r>
              <a:rPr lang="en-US" err="1"/>
              <a:t>lectus</a:t>
            </a:r>
            <a:r>
              <a:rPr lang="en-US"/>
              <a:t> magna </a:t>
            </a:r>
            <a:r>
              <a:rPr lang="en-US" err="1"/>
              <a:t>fringilla</a:t>
            </a:r>
            <a:r>
              <a:rPr lang="en-US"/>
              <a:t> </a:t>
            </a:r>
            <a:r>
              <a:rPr lang="en-US" err="1"/>
              <a:t>urna</a:t>
            </a:r>
            <a:r>
              <a:rPr lang="en-US"/>
              <a:t> </a:t>
            </a:r>
            <a:r>
              <a:rPr lang="en-US" err="1"/>
              <a:t>porttitor</a:t>
            </a:r>
            <a:r>
              <a:rPr lang="en-US"/>
              <a:t> </a:t>
            </a:r>
            <a:r>
              <a:rPr lang="en-US" err="1"/>
              <a:t>rhoncus</a:t>
            </a:r>
            <a:r>
              <a:rPr lang="en-US"/>
              <a:t>. </a:t>
            </a:r>
            <a:r>
              <a:rPr lang="en-US" err="1"/>
              <a:t>Nisl</a:t>
            </a:r>
            <a:r>
              <a:rPr lang="en-US"/>
              <a:t> </a:t>
            </a:r>
            <a:r>
              <a:rPr lang="en-US" err="1"/>
              <a:t>tincidunt</a:t>
            </a:r>
            <a:r>
              <a:rPr lang="en-US"/>
              <a:t> </a:t>
            </a:r>
            <a:r>
              <a:rPr lang="en-US" err="1"/>
              <a:t>eget</a:t>
            </a:r>
            <a:r>
              <a:rPr lang="en-US"/>
              <a:t> </a:t>
            </a:r>
            <a:r>
              <a:rPr lang="en-US" err="1"/>
              <a:t>nullam</a:t>
            </a:r>
            <a:r>
              <a:rPr lang="en-US"/>
              <a:t> non nisi. Integer </a:t>
            </a:r>
            <a:r>
              <a:rPr lang="en-US" err="1"/>
              <a:t>feugiat</a:t>
            </a:r>
            <a:r>
              <a:rPr lang="en-US"/>
              <a:t> </a:t>
            </a:r>
            <a:r>
              <a:rPr lang="en-US" err="1"/>
              <a:t>scelerisque</a:t>
            </a:r>
            <a:r>
              <a:rPr lang="en-US"/>
              <a:t> </a:t>
            </a:r>
            <a:r>
              <a:rPr lang="en-US" err="1"/>
              <a:t>varius</a:t>
            </a:r>
            <a:r>
              <a:rPr lang="en-US"/>
              <a:t> </a:t>
            </a:r>
            <a:r>
              <a:rPr lang="en-US" err="1"/>
              <a:t>morbi</a:t>
            </a:r>
            <a:r>
              <a:rPr lang="en-US"/>
              <a:t> </a:t>
            </a:r>
            <a:r>
              <a:rPr lang="en-US" err="1"/>
              <a:t>enim</a:t>
            </a:r>
            <a:r>
              <a:rPr lang="en-US"/>
              <a:t>. </a:t>
            </a:r>
            <a:r>
              <a:rPr lang="en-US" err="1"/>
              <a:t>Molestie</a:t>
            </a:r>
            <a:r>
              <a:rPr lang="en-US"/>
              <a:t> at </a:t>
            </a:r>
            <a:r>
              <a:rPr lang="en-US" err="1"/>
              <a:t>elementum</a:t>
            </a:r>
            <a:r>
              <a:rPr lang="en-US"/>
              <a:t> </a:t>
            </a:r>
            <a:r>
              <a:rPr lang="en-US" err="1"/>
              <a:t>eu</a:t>
            </a:r>
            <a:r>
              <a:rPr lang="en-US"/>
              <a:t> </a:t>
            </a:r>
            <a:r>
              <a:rPr lang="en-US" err="1"/>
              <a:t>facilisis</a:t>
            </a:r>
            <a:r>
              <a:rPr lang="en-US"/>
              <a:t> sed </a:t>
            </a:r>
            <a:r>
              <a:rPr lang="en-US" err="1"/>
              <a:t>odio</a:t>
            </a:r>
            <a:r>
              <a:rPr lang="en-US"/>
              <a:t> </a:t>
            </a:r>
            <a:r>
              <a:rPr lang="en-US" err="1"/>
              <a:t>morbi</a:t>
            </a:r>
            <a:r>
              <a:rPr lang="en-US"/>
              <a:t> </a:t>
            </a:r>
            <a:r>
              <a:rPr lang="en-US" err="1"/>
              <a:t>quis</a:t>
            </a:r>
            <a:r>
              <a:rPr lang="en-US"/>
              <a:t>. </a:t>
            </a:r>
            <a:r>
              <a:rPr lang="en-US" err="1"/>
              <a:t>Volutpat</a:t>
            </a:r>
            <a:r>
              <a:rPr lang="en-US"/>
              <a:t> </a:t>
            </a:r>
            <a:r>
              <a:rPr lang="en-US" err="1"/>
              <a:t>est</a:t>
            </a:r>
            <a:r>
              <a:rPr lang="en-US"/>
              <a:t> </a:t>
            </a:r>
            <a:r>
              <a:rPr lang="en-US" err="1"/>
              <a:t>velit</a:t>
            </a:r>
            <a:r>
              <a:rPr lang="en-US"/>
              <a:t> </a:t>
            </a:r>
            <a:r>
              <a:rPr lang="en-US" err="1"/>
              <a:t>egestas</a:t>
            </a:r>
            <a:r>
              <a:rPr lang="en-US"/>
              <a:t> dui id </a:t>
            </a:r>
            <a:r>
              <a:rPr lang="en-US" err="1"/>
              <a:t>ornare</a:t>
            </a:r>
            <a:r>
              <a:rPr lang="en-US"/>
              <a:t> </a:t>
            </a:r>
            <a:r>
              <a:rPr lang="en-US" err="1"/>
              <a:t>arcu</a:t>
            </a:r>
            <a:r>
              <a:rPr lang="en-US"/>
              <a:t> </a:t>
            </a:r>
            <a:r>
              <a:rPr lang="en-US" err="1"/>
              <a:t>odio</a:t>
            </a:r>
            <a:r>
              <a:rPr lang="en-US"/>
              <a:t> </a:t>
            </a:r>
            <a:r>
              <a:rPr lang="en-US" err="1"/>
              <a:t>ut.</a:t>
            </a:r>
            <a:r>
              <a:rPr lang="en-US"/>
              <a:t> </a:t>
            </a:r>
            <a:r>
              <a:rPr lang="en-US" err="1"/>
              <a:t>Porttitor</a:t>
            </a:r>
            <a:r>
              <a:rPr lang="en-US"/>
              <a:t> </a:t>
            </a:r>
            <a:r>
              <a:rPr lang="en-US" err="1"/>
              <a:t>massa</a:t>
            </a:r>
            <a:r>
              <a:rPr lang="en-US"/>
              <a:t> id </a:t>
            </a:r>
            <a:r>
              <a:rPr lang="en-US" err="1"/>
              <a:t>neque</a:t>
            </a:r>
            <a:r>
              <a:rPr lang="en-US"/>
              <a:t> </a:t>
            </a:r>
            <a:r>
              <a:rPr lang="en-US" err="1"/>
              <a:t>aliquam</a:t>
            </a:r>
            <a:r>
              <a:rPr lang="en-US"/>
              <a:t>. </a:t>
            </a:r>
            <a:r>
              <a:rPr lang="en-US" err="1"/>
              <a:t>Facilisi</a:t>
            </a:r>
            <a:r>
              <a:rPr lang="en-US"/>
              <a:t> </a:t>
            </a:r>
            <a:r>
              <a:rPr lang="en-US" err="1"/>
              <a:t>morbi</a:t>
            </a:r>
            <a:r>
              <a:rPr lang="en-US"/>
              <a:t> tempus </a:t>
            </a:r>
            <a:r>
              <a:rPr lang="en-US" err="1"/>
              <a:t>iaculis</a:t>
            </a:r>
            <a:r>
              <a:rPr lang="en-US"/>
              <a:t> </a:t>
            </a:r>
            <a:r>
              <a:rPr lang="en-US" err="1"/>
              <a:t>urna</a:t>
            </a:r>
            <a:r>
              <a:rPr lang="en-US"/>
              <a:t> id </a:t>
            </a:r>
            <a:r>
              <a:rPr lang="en-US" err="1"/>
              <a:t>volutpat</a:t>
            </a:r>
            <a:r>
              <a:rPr lang="en-US"/>
              <a:t> </a:t>
            </a:r>
            <a:r>
              <a:rPr lang="en-US" err="1"/>
              <a:t>lacus</a:t>
            </a:r>
            <a:r>
              <a:rPr lang="en-US"/>
              <a:t> </a:t>
            </a:r>
            <a:r>
              <a:rPr lang="en-US" err="1"/>
              <a:t>laoreet</a:t>
            </a:r>
            <a:r>
              <a:rPr lang="en-US"/>
              <a:t> non. At </a:t>
            </a:r>
            <a:r>
              <a:rPr lang="en-US" err="1"/>
              <a:t>elementum</a:t>
            </a:r>
            <a:r>
              <a:rPr lang="en-US"/>
              <a:t> </a:t>
            </a:r>
            <a:r>
              <a:rPr lang="en-US" err="1"/>
              <a:t>eu</a:t>
            </a:r>
            <a:r>
              <a:rPr lang="en-US"/>
              <a:t> </a:t>
            </a:r>
            <a:r>
              <a:rPr lang="en-US" err="1"/>
              <a:t>facilisis</a:t>
            </a:r>
            <a:r>
              <a:rPr lang="en-US"/>
              <a:t> sed </a:t>
            </a:r>
            <a:r>
              <a:rPr lang="en-US" err="1"/>
              <a:t>odio</a:t>
            </a:r>
            <a:r>
              <a:rPr lang="en-US"/>
              <a:t> </a:t>
            </a:r>
            <a:r>
              <a:rPr lang="en-US" err="1"/>
              <a:t>morbi</a:t>
            </a:r>
            <a:r>
              <a:rPr lang="en-US"/>
              <a:t> </a:t>
            </a:r>
            <a:r>
              <a:rPr lang="en-US" err="1"/>
              <a:t>quis</a:t>
            </a:r>
            <a:r>
              <a:rPr lang="en-US"/>
              <a:t>. Ut </a:t>
            </a:r>
            <a:r>
              <a:rPr lang="en-US" err="1"/>
              <a:t>sem</a:t>
            </a:r>
            <a:r>
              <a:rPr lang="en-US"/>
              <a:t> </a:t>
            </a:r>
            <a:r>
              <a:rPr lang="en-US" err="1"/>
              <a:t>viverra</a:t>
            </a:r>
            <a:r>
              <a:rPr lang="en-US"/>
              <a:t> </a:t>
            </a:r>
            <a:r>
              <a:rPr lang="en-US" err="1"/>
              <a:t>aliquet</a:t>
            </a:r>
            <a:r>
              <a:rPr lang="en-US"/>
              <a:t> </a:t>
            </a:r>
            <a:r>
              <a:rPr lang="en-US" err="1"/>
              <a:t>eget</a:t>
            </a:r>
            <a:r>
              <a:rPr lang="en-US"/>
              <a:t> sit </a:t>
            </a:r>
            <a:r>
              <a:rPr lang="en-US" err="1"/>
              <a:t>amet</a:t>
            </a:r>
            <a:r>
              <a:rPr lang="en-US"/>
              <a:t>. </a:t>
            </a:r>
            <a:r>
              <a:rPr lang="en-US" err="1"/>
              <a:t>Hendrerit</a:t>
            </a:r>
            <a:r>
              <a:rPr lang="en-US"/>
              <a:t> gravida </a:t>
            </a:r>
            <a:r>
              <a:rPr lang="en-US" err="1"/>
              <a:t>rutrum</a:t>
            </a:r>
            <a:r>
              <a:rPr lang="en-US"/>
              <a:t> </a:t>
            </a:r>
            <a:r>
              <a:rPr lang="en-US" err="1"/>
              <a:t>quisque</a:t>
            </a:r>
            <a:r>
              <a:rPr lang="en-US"/>
              <a:t> non.</a:t>
            </a:r>
          </a:p>
          <a:p>
            <a:pPr lvl="0"/>
            <a:r>
              <a:rPr lang="en-US" err="1"/>
              <a:t>Commodo</a:t>
            </a:r>
            <a:r>
              <a:rPr lang="en-US"/>
              <a:t> </a:t>
            </a:r>
            <a:r>
              <a:rPr lang="en-US" err="1"/>
              <a:t>nulla</a:t>
            </a:r>
            <a:r>
              <a:rPr lang="en-US"/>
              <a:t> </a:t>
            </a:r>
            <a:r>
              <a:rPr lang="en-US" err="1"/>
              <a:t>facilisi</a:t>
            </a:r>
            <a:r>
              <a:rPr lang="en-US"/>
              <a:t> </a:t>
            </a:r>
            <a:r>
              <a:rPr lang="en-US" err="1"/>
              <a:t>nullam</a:t>
            </a:r>
            <a:r>
              <a:rPr lang="en-US"/>
              <a:t> </a:t>
            </a:r>
            <a:r>
              <a:rPr lang="en-US" err="1"/>
              <a:t>vehicula</a:t>
            </a:r>
            <a:r>
              <a:rPr lang="en-US"/>
              <a:t> ipsum a </a:t>
            </a:r>
            <a:r>
              <a:rPr lang="en-US" err="1"/>
              <a:t>arcu</a:t>
            </a:r>
            <a:r>
              <a:rPr lang="en-US"/>
              <a:t> cursus. </a:t>
            </a:r>
            <a:r>
              <a:rPr lang="en-US" err="1"/>
              <a:t>Lectus</a:t>
            </a:r>
            <a:r>
              <a:rPr lang="en-US"/>
              <a:t> </a:t>
            </a:r>
            <a:r>
              <a:rPr lang="en-US" err="1"/>
              <a:t>arcu</a:t>
            </a:r>
            <a:r>
              <a:rPr lang="en-US"/>
              <a:t> </a:t>
            </a:r>
            <a:r>
              <a:rPr lang="en-US" err="1"/>
              <a:t>bibendum</a:t>
            </a:r>
            <a:r>
              <a:rPr lang="en-US"/>
              <a:t> at </a:t>
            </a:r>
            <a:r>
              <a:rPr lang="en-US" err="1"/>
              <a:t>varius</a:t>
            </a:r>
            <a:r>
              <a:rPr lang="en-US"/>
              <a:t> vel pharetra. </a:t>
            </a:r>
          </a:p>
          <a:p>
            <a:pPr lvl="0"/>
            <a:r>
              <a:rPr lang="en-US"/>
              <a:t>Non </a:t>
            </a:r>
            <a:r>
              <a:rPr lang="en-US" err="1"/>
              <a:t>consectetur</a:t>
            </a:r>
            <a:r>
              <a:rPr lang="en-US"/>
              <a:t> a </a:t>
            </a:r>
            <a:r>
              <a:rPr lang="en-US" err="1"/>
              <a:t>erat</a:t>
            </a:r>
            <a:r>
              <a:rPr lang="en-US"/>
              <a:t> </a:t>
            </a:r>
            <a:r>
              <a:rPr lang="en-US" err="1"/>
              <a:t>nam</a:t>
            </a:r>
            <a:r>
              <a:rPr lang="en-US"/>
              <a:t> at </a:t>
            </a:r>
            <a:r>
              <a:rPr lang="en-US" err="1"/>
              <a:t>lectus</a:t>
            </a:r>
            <a:r>
              <a:rPr lang="en-US"/>
              <a:t>. Sit </a:t>
            </a:r>
            <a:r>
              <a:rPr lang="en-US" err="1"/>
              <a:t>amet</a:t>
            </a:r>
            <a:r>
              <a:rPr lang="en-US"/>
              <a:t> </a:t>
            </a:r>
            <a:r>
              <a:rPr lang="en-US" err="1"/>
              <a:t>porttitor</a:t>
            </a:r>
            <a:r>
              <a:rPr lang="en-US"/>
              <a:t> </a:t>
            </a:r>
            <a:r>
              <a:rPr lang="en-US" err="1"/>
              <a:t>eget</a:t>
            </a:r>
            <a:r>
              <a:rPr lang="en-US"/>
              <a:t> dolor. Non </a:t>
            </a:r>
            <a:r>
              <a:rPr lang="en-US" err="1"/>
              <a:t>quam</a:t>
            </a:r>
            <a:r>
              <a:rPr lang="en-US"/>
              <a:t> </a:t>
            </a:r>
            <a:r>
              <a:rPr lang="en-US" err="1"/>
              <a:t>lacus</a:t>
            </a:r>
            <a:r>
              <a:rPr lang="en-US"/>
              <a:t> </a:t>
            </a:r>
            <a:r>
              <a:rPr lang="en-US" err="1"/>
              <a:t>suspendisse</a:t>
            </a:r>
            <a:r>
              <a:rPr lang="en-US"/>
              <a:t> </a:t>
            </a:r>
            <a:r>
              <a:rPr lang="en-US" err="1"/>
              <a:t>faucibus</a:t>
            </a:r>
            <a:r>
              <a:rPr lang="en-US"/>
              <a:t>. </a:t>
            </a:r>
            <a:r>
              <a:rPr lang="en-US" err="1"/>
              <a:t>Enim</a:t>
            </a:r>
            <a:r>
              <a:rPr lang="en-US"/>
              <a:t> </a:t>
            </a:r>
            <a:r>
              <a:rPr lang="en-US" err="1"/>
              <a:t>nec</a:t>
            </a:r>
            <a:r>
              <a:rPr lang="en-US"/>
              <a:t> dui </a:t>
            </a:r>
            <a:r>
              <a:rPr lang="en-US" err="1"/>
              <a:t>nunc</a:t>
            </a:r>
            <a:r>
              <a:rPr lang="en-US"/>
              <a:t> </a:t>
            </a:r>
            <a:r>
              <a:rPr lang="en-US" err="1"/>
              <a:t>mattis</a:t>
            </a:r>
            <a:r>
              <a:rPr lang="en-US"/>
              <a:t>. </a:t>
            </a:r>
            <a:r>
              <a:rPr lang="en-US" err="1"/>
              <a:t>Egestas</a:t>
            </a:r>
            <a:r>
              <a:rPr lang="en-US"/>
              <a:t> </a:t>
            </a:r>
            <a:r>
              <a:rPr lang="en-US" err="1"/>
              <a:t>maecenas</a:t>
            </a:r>
            <a:r>
              <a:rPr lang="en-US"/>
              <a:t> pharetra convallis </a:t>
            </a:r>
            <a:r>
              <a:rPr lang="en-US" err="1"/>
              <a:t>posuere</a:t>
            </a:r>
            <a:r>
              <a:rPr lang="en-US"/>
              <a:t> </a:t>
            </a:r>
            <a:r>
              <a:rPr lang="en-US" err="1"/>
              <a:t>morbi</a:t>
            </a:r>
            <a:r>
              <a:rPr lang="en-US"/>
              <a:t> </a:t>
            </a:r>
            <a:r>
              <a:rPr lang="en-US" err="1"/>
              <a:t>leo</a:t>
            </a:r>
            <a:r>
              <a:rPr lang="en-US"/>
              <a:t>. </a:t>
            </a:r>
            <a:r>
              <a:rPr lang="en-US" err="1"/>
              <a:t>Netus</a:t>
            </a:r>
            <a:r>
              <a:rPr lang="en-US"/>
              <a:t> et </a:t>
            </a:r>
            <a:r>
              <a:rPr lang="en-US" err="1"/>
              <a:t>malesuada</a:t>
            </a:r>
            <a:r>
              <a:rPr lang="en-US"/>
              <a:t> fames ac </a:t>
            </a:r>
            <a:r>
              <a:rPr lang="en-US" err="1"/>
              <a:t>turpis</a:t>
            </a:r>
            <a:r>
              <a:rPr lang="en-US"/>
              <a:t> </a:t>
            </a:r>
            <a:r>
              <a:rPr lang="en-US" err="1"/>
              <a:t>egestas</a:t>
            </a:r>
            <a:r>
              <a:rPr lang="en-US"/>
              <a:t> integer </a:t>
            </a:r>
            <a:r>
              <a:rPr lang="en-US" err="1"/>
              <a:t>eget</a:t>
            </a:r>
            <a:r>
              <a:rPr lang="en-US"/>
              <a:t> </a:t>
            </a:r>
            <a:r>
              <a:rPr lang="en-US" err="1"/>
              <a:t>aliquet</a:t>
            </a:r>
            <a:r>
              <a:rPr lang="en-US"/>
              <a:t>. </a:t>
            </a:r>
            <a:r>
              <a:rPr lang="en-US" err="1"/>
              <a:t>Luctus</a:t>
            </a:r>
            <a:r>
              <a:rPr lang="en-US"/>
              <a:t> </a:t>
            </a:r>
            <a:r>
              <a:rPr lang="en-US" err="1"/>
              <a:t>accumsan</a:t>
            </a:r>
            <a:r>
              <a:rPr lang="en-US"/>
              <a:t> </a:t>
            </a:r>
            <a:r>
              <a:rPr lang="en-US" err="1"/>
              <a:t>tortor</a:t>
            </a:r>
            <a:r>
              <a:rPr lang="en-US"/>
              <a:t> </a:t>
            </a:r>
            <a:r>
              <a:rPr lang="en-US" err="1"/>
              <a:t>posuere</a:t>
            </a:r>
            <a:r>
              <a:rPr lang="en-US"/>
              <a:t> ac </a:t>
            </a:r>
            <a:r>
              <a:rPr lang="en-US" err="1"/>
              <a:t>ut</a:t>
            </a:r>
            <a:r>
              <a:rPr lang="en-US"/>
              <a:t> </a:t>
            </a:r>
            <a:r>
              <a:rPr lang="en-US" err="1"/>
              <a:t>consequat</a:t>
            </a:r>
            <a:r>
              <a:rPr lang="en-US"/>
              <a:t> semper. </a:t>
            </a:r>
            <a:r>
              <a:rPr lang="en-US" err="1"/>
              <a:t>Nec</a:t>
            </a:r>
            <a:r>
              <a:rPr lang="en-US"/>
              <a:t> dui </a:t>
            </a:r>
            <a:r>
              <a:rPr lang="en-US" err="1"/>
              <a:t>nunc</a:t>
            </a:r>
            <a:r>
              <a:rPr lang="en-US"/>
              <a:t> </a:t>
            </a:r>
            <a:r>
              <a:rPr lang="en-US" err="1"/>
              <a:t>mattis</a:t>
            </a:r>
            <a:r>
              <a:rPr lang="en-US"/>
              <a:t> </a:t>
            </a:r>
            <a:r>
              <a:rPr lang="en-US" err="1"/>
              <a:t>enim</a:t>
            </a:r>
            <a:r>
              <a:rPr lang="en-US"/>
              <a:t>. </a:t>
            </a:r>
            <a:r>
              <a:rPr lang="en-US" err="1"/>
              <a:t>Sollicitudin</a:t>
            </a:r>
            <a:r>
              <a:rPr lang="en-US"/>
              <a:t> </a:t>
            </a:r>
            <a:r>
              <a:rPr lang="en-US" err="1"/>
              <a:t>nibh</a:t>
            </a:r>
            <a:r>
              <a:rPr lang="en-US"/>
              <a:t> sit </a:t>
            </a:r>
            <a:r>
              <a:rPr lang="en-US" err="1"/>
              <a:t>amet</a:t>
            </a:r>
            <a:r>
              <a:rPr lang="en-US"/>
              <a:t> </a:t>
            </a:r>
            <a:r>
              <a:rPr lang="en-US" err="1"/>
              <a:t>commodo</a:t>
            </a:r>
            <a:r>
              <a:rPr lang="en-US"/>
              <a:t> </a:t>
            </a:r>
            <a:r>
              <a:rPr lang="en-US" err="1"/>
              <a:t>nulla</a:t>
            </a:r>
            <a:r>
              <a:rPr lang="en-US"/>
              <a:t>.</a:t>
            </a:r>
          </a:p>
        </p:txBody>
      </p:sp>
      <p:cxnSp>
        <p:nvCxnSpPr>
          <p:cNvPr id="7" name="Straight Connector 6">
            <a:extLst>
              <a:ext uri="{FF2B5EF4-FFF2-40B4-BE49-F238E27FC236}">
                <a16:creationId xmlns:a16="http://schemas.microsoft.com/office/drawing/2014/main" id="{F3046410-09B8-B141-8962-BDCB7F1BED7D}"/>
              </a:ext>
            </a:extLst>
          </p:cNvPr>
          <p:cNvCxnSpPr>
            <a:cxnSpLocks/>
          </p:cNvCxnSpPr>
          <p:nvPr userDrawn="1"/>
        </p:nvCxnSpPr>
        <p:spPr>
          <a:xfrm>
            <a:off x="600208" y="429663"/>
            <a:ext cx="10972800" cy="0"/>
          </a:xfrm>
          <a:prstGeom prst="line">
            <a:avLst/>
          </a:prstGeom>
          <a:ln w="3175" cmpd="sng">
            <a:solidFill>
              <a:schemeClr val="accent5">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8" name="Text Placeholder 4">
            <a:extLst>
              <a:ext uri="{FF2B5EF4-FFF2-40B4-BE49-F238E27FC236}">
                <a16:creationId xmlns:a16="http://schemas.microsoft.com/office/drawing/2014/main" id="{E8B72FD9-1095-0E4A-AFC8-C4D574B94ED7}"/>
              </a:ext>
            </a:extLst>
          </p:cNvPr>
          <p:cNvSpPr>
            <a:spLocks noGrp="1"/>
          </p:cNvSpPr>
          <p:nvPr>
            <p:ph type="body" sz="quarter" idx="15" hasCustomPrompt="1"/>
          </p:nvPr>
        </p:nvSpPr>
        <p:spPr>
          <a:xfrm>
            <a:off x="609600" y="1421000"/>
            <a:ext cx="10972800" cy="585600"/>
          </a:xfrm>
        </p:spPr>
        <p:txBody>
          <a:bodyPr/>
          <a:lstStyle>
            <a:lvl1pPr>
              <a:defRPr baseline="0">
                <a:solidFill>
                  <a:schemeClr val="bg2">
                    <a:lumMod val="50000"/>
                  </a:schemeClr>
                </a:solidFill>
              </a:defRPr>
            </a:lvl1pPr>
            <a:lvl2pPr>
              <a:defRPr baseline="0"/>
            </a:lvl2pPr>
            <a:lvl3pPr>
              <a:defRPr baseline="0"/>
            </a:lvl3pPr>
            <a:lvl4pPr>
              <a:defRPr baseline="0"/>
            </a:lvl4pPr>
            <a:lvl5pPr>
              <a:defRPr baseline="0"/>
            </a:lvl5pPr>
          </a:lstStyle>
          <a:p>
            <a:pPr lvl="0"/>
            <a:r>
              <a:rPr lang="en-US" err="1"/>
              <a:t>Subheader</a:t>
            </a:r>
            <a:r>
              <a:rPr lang="en-US"/>
              <a:t> Text</a:t>
            </a:r>
          </a:p>
        </p:txBody>
      </p:sp>
    </p:spTree>
    <p:extLst>
      <p:ext uri="{BB962C8B-B14F-4D97-AF65-F5344CB8AC3E}">
        <p14:creationId xmlns:p14="http://schemas.microsoft.com/office/powerpoint/2010/main" val="36926549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132996"/>
            <a:ext cx="10058400" cy="2482074"/>
          </a:xfrm>
        </p:spPr>
        <p:txBody>
          <a:bodyPr anchor="b">
            <a:normAutofit/>
          </a:bodyPr>
          <a:lstStyle>
            <a:lvl1pPr algn="ctr">
              <a:defRPr sz="6600"/>
            </a:lvl1pPr>
          </a:lstStyle>
          <a:p>
            <a:r>
              <a:rPr lang="en-US"/>
              <a:t>Click to edit Master title style</a:t>
            </a:r>
          </a:p>
        </p:txBody>
      </p:sp>
      <p:sp>
        <p:nvSpPr>
          <p:cNvPr id="3" name="Subtitle 2"/>
          <p:cNvSpPr>
            <a:spLocks noGrp="1"/>
          </p:cNvSpPr>
          <p:nvPr>
            <p:ph type="subTitle" idx="1"/>
          </p:nvPr>
        </p:nvSpPr>
        <p:spPr>
          <a:xfrm>
            <a:off x="1066800" y="4083576"/>
            <a:ext cx="100584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a:xfrm>
            <a:off x="2881745" y="6356350"/>
            <a:ext cx="7245928" cy="365125"/>
          </a:xfrm>
        </p:spPr>
        <p:txBody>
          <a:bodyPr/>
          <a:lstStyle/>
          <a:p>
            <a:endParaRPr lang="en-US" dirty="0"/>
          </a:p>
        </p:txBody>
      </p:sp>
      <p:sp>
        <p:nvSpPr>
          <p:cNvPr id="6" name="Slide Number Placeholder 5"/>
          <p:cNvSpPr>
            <a:spLocks noGrp="1"/>
          </p:cNvSpPr>
          <p:nvPr>
            <p:ph type="sldNum" sz="quarter" idx="12"/>
          </p:nvPr>
        </p:nvSpPr>
        <p:spPr/>
        <p:txBody>
          <a:bodyPr/>
          <a:lstStyle/>
          <a:p>
            <a:fld id="{FE189E00-7313-A64E-8411-55759EA2E402}" type="slidenum">
              <a:rPr lang="en-US" smtClean="0"/>
              <a:t>‹#›</a:t>
            </a:fld>
            <a:endParaRPr lang="en-US" dirty="0"/>
          </a:p>
        </p:txBody>
      </p:sp>
    </p:spTree>
    <p:extLst>
      <p:ext uri="{BB962C8B-B14F-4D97-AF65-F5344CB8AC3E}">
        <p14:creationId xmlns:p14="http://schemas.microsoft.com/office/powerpoint/2010/main" val="26843422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E189E00-7313-A64E-8411-55759EA2E402}" type="slidenum">
              <a:rPr lang="en-US" smtClean="0"/>
              <a:t>‹#›</a:t>
            </a:fld>
            <a:endParaRPr lang="en-US" dirty="0"/>
          </a:p>
        </p:txBody>
      </p:sp>
    </p:spTree>
    <p:extLst>
      <p:ext uri="{BB962C8B-B14F-4D97-AF65-F5344CB8AC3E}">
        <p14:creationId xmlns:p14="http://schemas.microsoft.com/office/powerpoint/2010/main" val="28006804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250" y="1354138"/>
            <a:ext cx="10972800" cy="2852737"/>
          </a:xfrm>
        </p:spPr>
        <p:txBody>
          <a:bodyPr anchor="b">
            <a:normAutofit/>
          </a:bodyPr>
          <a:lstStyle>
            <a:lvl1pPr>
              <a:defRPr sz="6600"/>
            </a:lvl1pPr>
          </a:lstStyle>
          <a:p>
            <a:r>
              <a:rPr lang="en-US"/>
              <a:t>Click to edit Master title style</a:t>
            </a:r>
          </a:p>
        </p:txBody>
      </p:sp>
      <p:sp>
        <p:nvSpPr>
          <p:cNvPr id="3" name="Text Placeholder 2"/>
          <p:cNvSpPr>
            <a:spLocks noGrp="1"/>
          </p:cNvSpPr>
          <p:nvPr>
            <p:ph type="body" idx="1"/>
          </p:nvPr>
        </p:nvSpPr>
        <p:spPr>
          <a:xfrm>
            <a:off x="603250" y="4487863"/>
            <a:ext cx="109728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E189E00-7313-A64E-8411-55759EA2E402}" type="slidenum">
              <a:rPr lang="en-US" smtClean="0"/>
              <a:t>‹#›</a:t>
            </a:fld>
            <a:endParaRPr lang="en-US" dirty="0"/>
          </a:p>
        </p:txBody>
      </p:sp>
    </p:spTree>
    <p:extLst>
      <p:ext uri="{BB962C8B-B14F-4D97-AF65-F5344CB8AC3E}">
        <p14:creationId xmlns:p14="http://schemas.microsoft.com/office/powerpoint/2010/main" val="22534344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25625"/>
            <a:ext cx="5212080" cy="42094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70320" y="1825625"/>
            <a:ext cx="5212080" cy="42094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E189E00-7313-A64E-8411-55759EA2E402}" type="slidenum">
              <a:rPr lang="en-US" smtClean="0"/>
              <a:t>‹#›</a:t>
            </a:fld>
            <a:endParaRPr lang="en-US" dirty="0"/>
          </a:p>
        </p:txBody>
      </p:sp>
    </p:spTree>
    <p:extLst>
      <p:ext uri="{BB962C8B-B14F-4D97-AF65-F5344CB8AC3E}">
        <p14:creationId xmlns:p14="http://schemas.microsoft.com/office/powerpoint/2010/main" val="6658876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2615" y="355600"/>
            <a:ext cx="10972800" cy="1325563"/>
          </a:xfrm>
        </p:spPr>
        <p:txBody>
          <a:bodyPr/>
          <a:lstStyle/>
          <a:p>
            <a:r>
              <a:rPr lang="en-US"/>
              <a:t>Click to edit Master title style</a:t>
            </a:r>
          </a:p>
        </p:txBody>
      </p:sp>
      <p:sp>
        <p:nvSpPr>
          <p:cNvPr id="3" name="Text Placeholder 2"/>
          <p:cNvSpPr>
            <a:spLocks noGrp="1"/>
          </p:cNvSpPr>
          <p:nvPr>
            <p:ph type="body" idx="1"/>
          </p:nvPr>
        </p:nvSpPr>
        <p:spPr>
          <a:xfrm>
            <a:off x="602615" y="1681163"/>
            <a:ext cx="520890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2615" y="2505075"/>
            <a:ext cx="5208905" cy="35198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60160" y="1681163"/>
            <a:ext cx="521525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0160" y="2505075"/>
            <a:ext cx="5215255" cy="35198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E189E00-7313-A64E-8411-55759EA2E402}" type="slidenum">
              <a:rPr lang="en-US" smtClean="0"/>
              <a:t>‹#›</a:t>
            </a:fld>
            <a:endParaRPr lang="en-US" dirty="0"/>
          </a:p>
        </p:txBody>
      </p:sp>
    </p:spTree>
    <p:extLst>
      <p:ext uri="{BB962C8B-B14F-4D97-AF65-F5344CB8AC3E}">
        <p14:creationId xmlns:p14="http://schemas.microsoft.com/office/powerpoint/2010/main" val="164537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E189E00-7313-A64E-8411-55759EA2E402}" type="slidenum">
              <a:rPr lang="en-US" smtClean="0"/>
              <a:t>‹#›</a:t>
            </a:fld>
            <a:endParaRPr lang="en-US" dirty="0"/>
          </a:p>
        </p:txBody>
      </p:sp>
    </p:spTree>
    <p:extLst>
      <p:ext uri="{BB962C8B-B14F-4D97-AF65-F5344CB8AC3E}">
        <p14:creationId xmlns:p14="http://schemas.microsoft.com/office/powerpoint/2010/main" val="11345054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E189E00-7313-A64E-8411-55759EA2E402}" type="slidenum">
              <a:rPr lang="en-US" smtClean="0"/>
              <a:t>‹#›</a:t>
            </a:fld>
            <a:endParaRPr lang="en-US" dirty="0"/>
          </a:p>
        </p:txBody>
      </p:sp>
    </p:spTree>
    <p:extLst>
      <p:ext uri="{BB962C8B-B14F-4D97-AF65-F5344CB8AC3E}">
        <p14:creationId xmlns:p14="http://schemas.microsoft.com/office/powerpoint/2010/main" val="7291874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416242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39921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2057400"/>
            <a:ext cx="41624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E189E00-7313-A64E-8411-55759EA2E402}" type="slidenum">
              <a:rPr lang="en-US" smtClean="0"/>
              <a:t>‹#›</a:t>
            </a:fld>
            <a:endParaRPr lang="en-US" dirty="0"/>
          </a:p>
        </p:txBody>
      </p:sp>
    </p:spTree>
    <p:extLst>
      <p:ext uri="{BB962C8B-B14F-4D97-AF65-F5344CB8AC3E}">
        <p14:creationId xmlns:p14="http://schemas.microsoft.com/office/powerpoint/2010/main" val="1523245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DC7FCA-D4A8-324B-9303-F15B318CC477}"/>
              </a:ext>
            </a:extLst>
          </p:cNvPr>
          <p:cNvSpPr>
            <a:spLocks noGrp="1"/>
          </p:cNvSpPr>
          <p:nvPr>
            <p:ph type="dt" sz="half" idx="10"/>
          </p:nvPr>
        </p:nvSpPr>
        <p:spPr/>
        <p:txBody>
          <a:bodyPr/>
          <a:lstStyle/>
          <a:p>
            <a:fld id="{FBF623E8-BEF9-7745-BDC9-F528585E31B6}" type="datetimeFigureOut">
              <a:rPr lang="en-US" smtClean="0"/>
              <a:t>1/11/2022</a:t>
            </a:fld>
            <a:endParaRPr lang="en-US"/>
          </a:p>
        </p:txBody>
      </p:sp>
      <p:sp>
        <p:nvSpPr>
          <p:cNvPr id="3" name="Footer Placeholder 2">
            <a:extLst>
              <a:ext uri="{FF2B5EF4-FFF2-40B4-BE49-F238E27FC236}">
                <a16:creationId xmlns:a16="http://schemas.microsoft.com/office/drawing/2014/main" id="{B3EF2CBD-A60A-244A-AC49-6423C183BA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6FB332-3E81-6C4B-9FD2-4C6B41B701A1}"/>
              </a:ext>
            </a:extLst>
          </p:cNvPr>
          <p:cNvSpPr>
            <a:spLocks noGrp="1"/>
          </p:cNvSpPr>
          <p:nvPr>
            <p:ph type="sldNum" sz="quarter" idx="12"/>
          </p:nvPr>
        </p:nvSpPr>
        <p:spPr/>
        <p:txBody>
          <a:bodyPr/>
          <a:lstStyle/>
          <a:p>
            <a:fld id="{334D12FF-7F3A-F346-8814-F4DA45F091ED}" type="slidenum">
              <a:rPr lang="en-US" smtClean="0"/>
              <a:t>‹#›</a:t>
            </a:fld>
            <a:endParaRPr lang="en-US"/>
          </a:p>
        </p:txBody>
      </p:sp>
    </p:spTree>
    <p:extLst>
      <p:ext uri="{BB962C8B-B14F-4D97-AF65-F5344CB8AC3E}">
        <p14:creationId xmlns:p14="http://schemas.microsoft.com/office/powerpoint/2010/main" val="28149457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4114800"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273040" y="995363"/>
            <a:ext cx="630936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09600" y="2057400"/>
            <a:ext cx="411480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E189E00-7313-A64E-8411-55759EA2E402}" type="slidenum">
              <a:rPr lang="en-US" smtClean="0"/>
              <a:t>‹#›</a:t>
            </a:fld>
            <a:endParaRPr lang="en-US" dirty="0"/>
          </a:p>
        </p:txBody>
      </p:sp>
    </p:spTree>
    <p:extLst>
      <p:ext uri="{BB962C8B-B14F-4D97-AF65-F5344CB8AC3E}">
        <p14:creationId xmlns:p14="http://schemas.microsoft.com/office/powerpoint/2010/main" val="24695770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E189E00-7313-A64E-8411-55759EA2E402}" type="slidenum">
              <a:rPr lang="en-US" smtClean="0"/>
              <a:t>‹#›</a:t>
            </a:fld>
            <a:endParaRPr lang="en-US" dirty="0"/>
          </a:p>
        </p:txBody>
      </p:sp>
    </p:spTree>
    <p:extLst>
      <p:ext uri="{BB962C8B-B14F-4D97-AF65-F5344CB8AC3E}">
        <p14:creationId xmlns:p14="http://schemas.microsoft.com/office/powerpoint/2010/main" val="20708420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84640" y="365125"/>
            <a:ext cx="2402840" cy="553783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4520" y="365125"/>
            <a:ext cx="8346440" cy="553783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E189E00-7313-A64E-8411-55759EA2E402}" type="slidenum">
              <a:rPr lang="en-US" smtClean="0"/>
              <a:t>‹#›</a:t>
            </a:fld>
            <a:endParaRPr lang="en-US" dirty="0"/>
          </a:p>
        </p:txBody>
      </p:sp>
    </p:spTree>
    <p:extLst>
      <p:ext uri="{BB962C8B-B14F-4D97-AF65-F5344CB8AC3E}">
        <p14:creationId xmlns:p14="http://schemas.microsoft.com/office/powerpoint/2010/main" val="3609519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E5A78-D90A-ED45-B6C8-B5454E92C7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255370-D187-834C-873F-924B446075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CB20BD-CED0-3C45-8471-35198931FA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26F3D8-28C5-8643-878F-152AA3ED7D57}"/>
              </a:ext>
            </a:extLst>
          </p:cNvPr>
          <p:cNvSpPr>
            <a:spLocks noGrp="1"/>
          </p:cNvSpPr>
          <p:nvPr>
            <p:ph type="dt" sz="half" idx="10"/>
          </p:nvPr>
        </p:nvSpPr>
        <p:spPr/>
        <p:txBody>
          <a:bodyPr/>
          <a:lstStyle/>
          <a:p>
            <a:fld id="{FBF623E8-BEF9-7745-BDC9-F528585E31B6}" type="datetimeFigureOut">
              <a:rPr lang="en-US" smtClean="0"/>
              <a:t>1/11/2022</a:t>
            </a:fld>
            <a:endParaRPr lang="en-US"/>
          </a:p>
        </p:txBody>
      </p:sp>
      <p:sp>
        <p:nvSpPr>
          <p:cNvPr id="6" name="Footer Placeholder 5">
            <a:extLst>
              <a:ext uri="{FF2B5EF4-FFF2-40B4-BE49-F238E27FC236}">
                <a16:creationId xmlns:a16="http://schemas.microsoft.com/office/drawing/2014/main" id="{AB320928-4139-154B-AC99-E8914060DF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C775C5-9E27-E742-98A4-1A2B0C1EF0A5}"/>
              </a:ext>
            </a:extLst>
          </p:cNvPr>
          <p:cNvSpPr>
            <a:spLocks noGrp="1"/>
          </p:cNvSpPr>
          <p:nvPr>
            <p:ph type="sldNum" sz="quarter" idx="12"/>
          </p:nvPr>
        </p:nvSpPr>
        <p:spPr/>
        <p:txBody>
          <a:bodyPr/>
          <a:lstStyle/>
          <a:p>
            <a:fld id="{334D12FF-7F3A-F346-8814-F4DA45F091ED}" type="slidenum">
              <a:rPr lang="en-US" smtClean="0"/>
              <a:t>‹#›</a:t>
            </a:fld>
            <a:endParaRPr lang="en-US"/>
          </a:p>
        </p:txBody>
      </p:sp>
    </p:spTree>
    <p:extLst>
      <p:ext uri="{BB962C8B-B14F-4D97-AF65-F5344CB8AC3E}">
        <p14:creationId xmlns:p14="http://schemas.microsoft.com/office/powerpoint/2010/main" val="2894806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D4822-844B-654C-9C7D-C0060755D2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340694-AA39-7F48-9421-104945AD08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5FB124-CA61-AE47-AE66-A7EE77D6C8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5B7B5D-5A73-134E-80BB-A13EFFD82EF6}"/>
              </a:ext>
            </a:extLst>
          </p:cNvPr>
          <p:cNvSpPr>
            <a:spLocks noGrp="1"/>
          </p:cNvSpPr>
          <p:nvPr>
            <p:ph type="dt" sz="half" idx="10"/>
          </p:nvPr>
        </p:nvSpPr>
        <p:spPr/>
        <p:txBody>
          <a:bodyPr/>
          <a:lstStyle/>
          <a:p>
            <a:fld id="{FBF623E8-BEF9-7745-BDC9-F528585E31B6}" type="datetimeFigureOut">
              <a:rPr lang="en-US" smtClean="0"/>
              <a:t>1/11/2022</a:t>
            </a:fld>
            <a:endParaRPr lang="en-US"/>
          </a:p>
        </p:txBody>
      </p:sp>
      <p:sp>
        <p:nvSpPr>
          <p:cNvPr id="6" name="Footer Placeholder 5">
            <a:extLst>
              <a:ext uri="{FF2B5EF4-FFF2-40B4-BE49-F238E27FC236}">
                <a16:creationId xmlns:a16="http://schemas.microsoft.com/office/drawing/2014/main" id="{D48FF4FA-C307-764F-9C70-0FF3281267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2CA71A-2F79-3C4B-AAF8-961E61240FC6}"/>
              </a:ext>
            </a:extLst>
          </p:cNvPr>
          <p:cNvSpPr>
            <a:spLocks noGrp="1"/>
          </p:cNvSpPr>
          <p:nvPr>
            <p:ph type="sldNum" sz="quarter" idx="12"/>
          </p:nvPr>
        </p:nvSpPr>
        <p:spPr/>
        <p:txBody>
          <a:bodyPr/>
          <a:lstStyle/>
          <a:p>
            <a:fld id="{334D12FF-7F3A-F346-8814-F4DA45F091ED}" type="slidenum">
              <a:rPr lang="en-US" smtClean="0"/>
              <a:t>‹#›</a:t>
            </a:fld>
            <a:endParaRPr lang="en-US"/>
          </a:p>
        </p:txBody>
      </p:sp>
    </p:spTree>
    <p:extLst>
      <p:ext uri="{BB962C8B-B14F-4D97-AF65-F5344CB8AC3E}">
        <p14:creationId xmlns:p14="http://schemas.microsoft.com/office/powerpoint/2010/main" val="3455543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9.pn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4.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BAB3E7-91B7-0645-9550-52A0607F6B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F96654-7B8E-724F-968E-046460E9AD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BB336-942E-584C-AE65-09A762259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F623E8-BEF9-7745-BDC9-F528585E31B6}" type="datetimeFigureOut">
              <a:rPr lang="en-US" smtClean="0"/>
              <a:t>1/11/2022</a:t>
            </a:fld>
            <a:endParaRPr lang="en-US"/>
          </a:p>
        </p:txBody>
      </p:sp>
      <p:sp>
        <p:nvSpPr>
          <p:cNvPr id="5" name="Footer Placeholder 4">
            <a:extLst>
              <a:ext uri="{FF2B5EF4-FFF2-40B4-BE49-F238E27FC236}">
                <a16:creationId xmlns:a16="http://schemas.microsoft.com/office/drawing/2014/main" id="{8EFA9C2E-FE79-2F4D-B9DD-6B5C2AA03F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E959820-8E0C-D848-9104-F7755BE63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4D12FF-7F3A-F346-8814-F4DA45F091ED}" type="slidenum">
              <a:rPr lang="en-US" smtClean="0"/>
              <a:t>‹#›</a:t>
            </a:fld>
            <a:endParaRPr lang="en-US"/>
          </a:p>
        </p:txBody>
      </p:sp>
    </p:spTree>
    <p:extLst>
      <p:ext uri="{BB962C8B-B14F-4D97-AF65-F5344CB8AC3E}">
        <p14:creationId xmlns:p14="http://schemas.microsoft.com/office/powerpoint/2010/main" val="33384387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12192000" cy="1085088"/>
          </a:xfrm>
          <a:prstGeom prst="rect">
            <a:avLst/>
          </a:prstGeom>
          <a:gradFill>
            <a:gsLst>
              <a:gs pos="16000">
                <a:srgbClr val="232C3D"/>
              </a:gs>
              <a:gs pos="100000">
                <a:srgbClr val="525F7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2"/>
          <p:cNvSpPr>
            <a:spLocks noGrp="1"/>
          </p:cNvSpPr>
          <p:nvPr>
            <p:ph type="body" idx="1"/>
          </p:nvPr>
        </p:nvSpPr>
        <p:spPr>
          <a:xfrm>
            <a:off x="524256" y="1341440"/>
            <a:ext cx="11161776" cy="471646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840193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Lst>
  <p:txStyles>
    <p:titleStyle>
      <a:lvl1pPr algn="l" defTabSz="914400" rtl="0" eaLnBrk="1" latinLnBrk="0" hangingPunct="1">
        <a:lnSpc>
          <a:spcPct val="100000"/>
        </a:lnSpc>
        <a:spcBef>
          <a:spcPct val="0"/>
        </a:spcBef>
        <a:buNone/>
        <a:defRPr sz="3600"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0"/>
        </a:spcBef>
        <a:spcAft>
          <a:spcPts val="1800"/>
        </a:spcAft>
        <a:buFontTx/>
        <a:buNone/>
        <a:defRPr sz="2000" b="1" kern="1200">
          <a:solidFill>
            <a:schemeClr val="tx1"/>
          </a:solidFill>
          <a:latin typeface="+mn-lt"/>
          <a:ea typeface="+mn-ea"/>
          <a:cs typeface="+mn-cs"/>
        </a:defRPr>
      </a:lvl1pPr>
      <a:lvl2pPr marL="360000" indent="-180000" algn="l" defTabSz="914400" rtl="0" eaLnBrk="1" latinLnBrk="0" hangingPunct="1">
        <a:lnSpc>
          <a:spcPct val="120000"/>
        </a:lnSpc>
        <a:spcBef>
          <a:spcPts val="0"/>
        </a:spcBef>
        <a:spcAft>
          <a:spcPts val="600"/>
        </a:spcAft>
        <a:buClr>
          <a:schemeClr val="accent6"/>
        </a:buClr>
        <a:buFont typeface="Wingdings" panose="05000000000000000000" pitchFamily="2" charset="2"/>
        <a:buChar char="§"/>
        <a:defRPr sz="2000" kern="1200">
          <a:solidFill>
            <a:schemeClr val="tx1"/>
          </a:solidFill>
          <a:latin typeface="+mn-lt"/>
          <a:ea typeface="+mn-ea"/>
          <a:cs typeface="+mn-cs"/>
        </a:defRPr>
      </a:lvl2pPr>
      <a:lvl3pPr marL="540000" indent="-180000" algn="l" defTabSz="914400" rtl="0" eaLnBrk="1" latinLnBrk="0" hangingPunct="1">
        <a:lnSpc>
          <a:spcPct val="120000"/>
        </a:lnSpc>
        <a:spcBef>
          <a:spcPts val="0"/>
        </a:spcBef>
        <a:spcAft>
          <a:spcPts val="600"/>
        </a:spcAft>
        <a:buClr>
          <a:srgbClr val="FFC000"/>
        </a:buClr>
        <a:buFont typeface="Arial" panose="020B0604020202020204" pitchFamily="34" charset="0"/>
        <a:buChar char="•"/>
        <a:defRPr sz="1800" kern="1200">
          <a:solidFill>
            <a:schemeClr val="tx1"/>
          </a:solidFill>
          <a:latin typeface="+mn-lt"/>
          <a:ea typeface="+mn-ea"/>
          <a:cs typeface="+mn-cs"/>
        </a:defRPr>
      </a:lvl3pPr>
      <a:lvl4pPr marL="720000" indent="-180000" algn="l" defTabSz="914400" rtl="0" eaLnBrk="1" latinLnBrk="0" hangingPunct="1">
        <a:lnSpc>
          <a:spcPct val="120000"/>
        </a:lnSpc>
        <a:spcBef>
          <a:spcPts val="0"/>
        </a:spcBef>
        <a:spcAft>
          <a:spcPts val="600"/>
        </a:spcAft>
        <a:buClr>
          <a:schemeClr val="accent2"/>
        </a:buClr>
        <a:buFont typeface="Proxima Nova Rg" panose="02000506030000020004" pitchFamily="50" charset="0"/>
        <a:buChar char="-"/>
        <a:defRPr sz="1600" kern="1200">
          <a:solidFill>
            <a:schemeClr val="tx1"/>
          </a:solidFill>
          <a:latin typeface="+mn-lt"/>
          <a:ea typeface="+mn-ea"/>
          <a:cs typeface="+mn-cs"/>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p15:clr>
            <a:srgbClr val="F26B43"/>
          </p15:clr>
        </p15:guide>
        <p15:guide id="2" orient="horz" pos="663">
          <p15:clr>
            <a:srgbClr val="F26B43"/>
          </p15:clr>
        </p15:guide>
        <p15:guide id="3" pos="7227">
          <p15:clr>
            <a:srgbClr val="F26B43"/>
          </p15:clr>
        </p15:guide>
        <p15:guide id="4" orient="horz" pos="3816">
          <p15:clr>
            <a:srgbClr val="F26B43"/>
          </p15:clr>
        </p15:guide>
        <p15:guide id="5" orient="horz" pos="845">
          <p15:clr>
            <a:srgbClr val="F26B43"/>
          </p15:clr>
        </p15:guide>
        <p15:guide id="6" orient="horz" pos="595">
          <p15:clr>
            <a:srgbClr val="F26B43"/>
          </p15:clr>
        </p15:guide>
        <p15:guide id="7" orient="horz" pos="73">
          <p15:clr>
            <a:srgbClr val="F26B43"/>
          </p15:clr>
        </p15:guide>
        <p15:guide id="8" orient="horz" pos="113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99" y="342900"/>
            <a:ext cx="10972800" cy="723900"/>
          </a:xfrm>
          <a:prstGeom prst="rect">
            <a:avLst/>
          </a:prstGeom>
        </p:spPr>
        <p:txBody>
          <a:bodyPr vert="horz" lIns="0" tIns="868680" rIns="1371600" bIns="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09600" y="1584328"/>
            <a:ext cx="10972800" cy="4676775"/>
          </a:xfrm>
          <a:prstGeom prst="rect">
            <a:avLst/>
          </a:prstGeom>
        </p:spPr>
        <p:txBody>
          <a:bodyPr vert="horz" lIns="0" tIns="73152" rIns="0" bIns="0" rtlCol="0">
            <a:noAutofit/>
          </a:bodyPr>
          <a:lstStyle/>
          <a:p>
            <a:pPr lvl="0"/>
            <a:r>
              <a:rPr lang="en-US" dirty="0"/>
              <a:t>Edit Master text styles</a:t>
            </a:r>
          </a:p>
          <a:p>
            <a:pPr lvl="1"/>
            <a:r>
              <a:rPr lang="en-US" dirty="0"/>
              <a:t>Second level</a:t>
            </a:r>
          </a:p>
          <a:p>
            <a:pPr lvl="2"/>
            <a:r>
              <a:rPr lang="en-US" dirty="0"/>
              <a:t>Third level </a:t>
            </a:r>
          </a:p>
          <a:p>
            <a:pPr lvl="3"/>
            <a:r>
              <a:rPr lang="en-US" dirty="0"/>
              <a:t>Fourth level</a:t>
            </a:r>
          </a:p>
          <a:p>
            <a:pPr marL="685800" marR="0" lvl="4" indent="-228600" algn="l" defTabSz="292608" rtl="0" eaLnBrk="1" fontAlgn="auto"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a:pPr>
            <a:r>
              <a:rPr lang="en-US" dirty="0"/>
              <a:t>Fifth level</a:t>
            </a:r>
          </a:p>
          <a:p>
            <a:pPr lvl="3"/>
            <a:endParaRPr lang="en-US" dirty="0"/>
          </a:p>
        </p:txBody>
      </p:sp>
      <p:sp>
        <p:nvSpPr>
          <p:cNvPr id="5" name="Footer Placeholder 4"/>
          <p:cNvSpPr>
            <a:spLocks noGrp="1"/>
          </p:cNvSpPr>
          <p:nvPr>
            <p:ph type="ftr" sz="quarter" idx="3"/>
          </p:nvPr>
        </p:nvSpPr>
        <p:spPr>
          <a:xfrm>
            <a:off x="2104180" y="6400970"/>
            <a:ext cx="5695739" cy="208758"/>
          </a:xfrm>
          <a:prstGeom prst="rect">
            <a:avLst/>
          </a:prstGeom>
        </p:spPr>
        <p:txBody>
          <a:bodyPr vert="horz" lIns="0" tIns="0" rIns="0" bIns="0" rtlCol="0" anchor="b" anchorCtr="0"/>
          <a:lstStyle>
            <a:lvl1pPr marL="0" indent="9525" algn="l">
              <a:tabLst/>
              <a:defRPr sz="800" b="0" i="0">
                <a:solidFill>
                  <a:schemeClr val="accent1"/>
                </a:solidFill>
                <a:latin typeface="+mn-lt"/>
                <a:ea typeface="Corbel" charset="0"/>
                <a:cs typeface="Corbel" charset="0"/>
              </a:defRPr>
            </a:lvl1pPr>
            <a:lvl2pPr marL="0" indent="9525" algn="l">
              <a:tabLst/>
              <a:defRPr sz="800">
                <a:solidFill>
                  <a:schemeClr val="accent1"/>
                </a:solidFill>
                <a:latin typeface="+mn-lt"/>
                <a:ea typeface="Corbel" charset="0"/>
                <a:cs typeface="Corbel" charset="0"/>
              </a:defRPr>
            </a:lvl2pPr>
            <a:lvl3pPr marL="0" indent="9525" algn="l">
              <a:tabLst/>
              <a:defRPr sz="800">
                <a:solidFill>
                  <a:schemeClr val="accent1"/>
                </a:solidFill>
                <a:latin typeface="+mn-lt"/>
                <a:ea typeface="Corbel" charset="0"/>
                <a:cs typeface="Corbel" charset="0"/>
              </a:defRPr>
            </a:lvl3pPr>
            <a:lvl4pPr marL="0" indent="9525" algn="l">
              <a:tabLst/>
              <a:defRPr sz="800">
                <a:solidFill>
                  <a:schemeClr val="accent1"/>
                </a:solidFill>
                <a:latin typeface="+mn-lt"/>
                <a:ea typeface="Corbel" charset="0"/>
                <a:cs typeface="Corbel" charset="0"/>
              </a:defRPr>
            </a:lvl4pPr>
            <a:lvl5pPr marL="0" indent="9525" algn="l">
              <a:tabLst/>
              <a:defRPr sz="800">
                <a:solidFill>
                  <a:schemeClr val="accent1"/>
                </a:solidFill>
                <a:latin typeface="+mn-lt"/>
                <a:ea typeface="Corbel" charset="0"/>
                <a:cs typeface="Corbel" charset="0"/>
              </a:defRPr>
            </a:lvl5pPr>
            <a:lvl6pPr marL="0" indent="9525" algn="l">
              <a:tabLst/>
              <a:defRPr sz="800">
                <a:solidFill>
                  <a:schemeClr val="accent1"/>
                </a:solidFill>
                <a:latin typeface="+mn-lt"/>
                <a:ea typeface="Corbel" charset="0"/>
                <a:cs typeface="Corbel" charset="0"/>
              </a:defRPr>
            </a:lvl6pPr>
            <a:lvl7pPr marL="0" indent="9525" algn="l">
              <a:tabLst/>
              <a:defRPr sz="800">
                <a:solidFill>
                  <a:schemeClr val="accent1"/>
                </a:solidFill>
                <a:latin typeface="+mn-lt"/>
                <a:ea typeface="Corbel" charset="0"/>
                <a:cs typeface="Corbel" charset="0"/>
              </a:defRPr>
            </a:lvl7pPr>
            <a:lvl8pPr marL="0" indent="9525" algn="l">
              <a:tabLst/>
              <a:defRPr sz="800">
                <a:solidFill>
                  <a:schemeClr val="accent1"/>
                </a:solidFill>
                <a:latin typeface="+mn-lt"/>
                <a:ea typeface="Corbel" charset="0"/>
                <a:cs typeface="Corbel" charset="0"/>
              </a:defRPr>
            </a:lvl8pPr>
            <a:lvl9pPr marL="0" indent="9525" algn="l">
              <a:tabLst/>
              <a:defRPr sz="800">
                <a:solidFill>
                  <a:schemeClr val="accent1"/>
                </a:solidFill>
                <a:latin typeface="+mn-lt"/>
                <a:ea typeface="Corbel" charset="0"/>
                <a:cs typeface="Corbel" charset="0"/>
              </a:defRPr>
            </a:lvl9pPr>
          </a:lstStyle>
          <a:p>
            <a:endParaRPr lang="en-US" dirty="0"/>
          </a:p>
        </p:txBody>
      </p:sp>
      <p:sp>
        <p:nvSpPr>
          <p:cNvPr id="6" name="Slide Number Placeholder 5"/>
          <p:cNvSpPr>
            <a:spLocks noGrp="1"/>
          </p:cNvSpPr>
          <p:nvPr>
            <p:ph type="sldNum" sz="quarter" idx="4"/>
          </p:nvPr>
        </p:nvSpPr>
        <p:spPr>
          <a:xfrm>
            <a:off x="609600" y="6400970"/>
            <a:ext cx="424392" cy="208758"/>
          </a:xfrm>
          <a:prstGeom prst="rect">
            <a:avLst/>
          </a:prstGeom>
        </p:spPr>
        <p:txBody>
          <a:bodyPr vert="horz" lIns="0" tIns="0" rIns="0" bIns="0" rtlCol="0" anchor="b" anchorCtr="0"/>
          <a:lstStyle>
            <a:lvl1pPr algn="l">
              <a:defRPr sz="800" b="0">
                <a:solidFill>
                  <a:schemeClr val="accent1"/>
                </a:solidFill>
                <a:latin typeface="+mn-lt"/>
                <a:ea typeface="Corbel" charset="0"/>
                <a:cs typeface="Corbel" charset="0"/>
              </a:defRPr>
            </a:lvl1pPr>
            <a:lvl2pPr marL="0" algn="l">
              <a:defRPr sz="800" b="0">
                <a:solidFill>
                  <a:schemeClr val="accent1"/>
                </a:solidFill>
                <a:latin typeface="+mn-lt"/>
                <a:ea typeface="Corbel" charset="0"/>
                <a:cs typeface="Corbel" charset="0"/>
              </a:defRPr>
            </a:lvl2pPr>
            <a:lvl3pPr marL="0" algn="l">
              <a:defRPr sz="800" b="0">
                <a:solidFill>
                  <a:schemeClr val="accent1"/>
                </a:solidFill>
                <a:latin typeface="+mn-lt"/>
                <a:ea typeface="Corbel" charset="0"/>
                <a:cs typeface="Corbel" charset="0"/>
              </a:defRPr>
            </a:lvl3pPr>
            <a:lvl4pPr marL="0" algn="l">
              <a:defRPr sz="800" b="0">
                <a:solidFill>
                  <a:schemeClr val="accent1"/>
                </a:solidFill>
                <a:latin typeface="+mn-lt"/>
                <a:ea typeface="Corbel" charset="0"/>
                <a:cs typeface="Corbel" charset="0"/>
              </a:defRPr>
            </a:lvl4pPr>
            <a:lvl5pPr marL="0" algn="l">
              <a:defRPr sz="800" b="0">
                <a:solidFill>
                  <a:schemeClr val="accent1"/>
                </a:solidFill>
                <a:latin typeface="+mn-lt"/>
                <a:ea typeface="Corbel" charset="0"/>
                <a:cs typeface="Corbel" charset="0"/>
              </a:defRPr>
            </a:lvl5pPr>
            <a:lvl6pPr marL="0" algn="l">
              <a:defRPr sz="800" b="0">
                <a:solidFill>
                  <a:schemeClr val="accent1"/>
                </a:solidFill>
                <a:latin typeface="+mn-lt"/>
                <a:ea typeface="Corbel" charset="0"/>
                <a:cs typeface="Corbel" charset="0"/>
              </a:defRPr>
            </a:lvl6pPr>
            <a:lvl7pPr marL="0" algn="l">
              <a:defRPr sz="800" b="0">
                <a:solidFill>
                  <a:schemeClr val="accent1"/>
                </a:solidFill>
                <a:latin typeface="+mn-lt"/>
                <a:ea typeface="Corbel" charset="0"/>
                <a:cs typeface="Corbel" charset="0"/>
              </a:defRPr>
            </a:lvl7pPr>
            <a:lvl8pPr marL="0" algn="l">
              <a:defRPr sz="800" b="0">
                <a:solidFill>
                  <a:schemeClr val="accent1"/>
                </a:solidFill>
                <a:latin typeface="+mn-lt"/>
                <a:ea typeface="Corbel" charset="0"/>
                <a:cs typeface="Corbel" charset="0"/>
              </a:defRPr>
            </a:lvl8pPr>
            <a:lvl9pPr marL="0" algn="l">
              <a:defRPr sz="800" b="0" i="0">
                <a:solidFill>
                  <a:schemeClr val="accent1"/>
                </a:solidFill>
                <a:latin typeface="+mn-lt"/>
                <a:ea typeface="Corbel" charset="0"/>
                <a:cs typeface="Corbel" charset="0"/>
              </a:defRPr>
            </a:lvl9pPr>
          </a:lstStyle>
          <a:p>
            <a:fld id="{B9BD39B7-684D-4423-8BB6-5C8BA622930A}" type="slidenum">
              <a:rPr lang="en-US" smtClean="0"/>
              <a:t>‹#›</a:t>
            </a:fld>
            <a:endParaRPr lang="en-US" dirty="0"/>
          </a:p>
        </p:txBody>
      </p:sp>
      <p:sp>
        <p:nvSpPr>
          <p:cNvPr id="14" name="Date Placeholder 13">
            <a:extLst>
              <a:ext uri="{FF2B5EF4-FFF2-40B4-BE49-F238E27FC236}">
                <a16:creationId xmlns:a16="http://schemas.microsoft.com/office/drawing/2014/main" id="{F5D300FB-C47F-BA4E-A67A-042C3A7A6A09}"/>
              </a:ext>
            </a:extLst>
          </p:cNvPr>
          <p:cNvSpPr>
            <a:spLocks noGrp="1"/>
          </p:cNvSpPr>
          <p:nvPr>
            <p:ph type="dt" sz="half" idx="2"/>
          </p:nvPr>
        </p:nvSpPr>
        <p:spPr>
          <a:xfrm>
            <a:off x="1033993" y="6400970"/>
            <a:ext cx="1070187" cy="208758"/>
          </a:xfrm>
          <a:prstGeom prst="rect">
            <a:avLst/>
          </a:prstGeom>
        </p:spPr>
        <p:txBody>
          <a:bodyPr vert="horz" lIns="0" tIns="0" rIns="0" bIns="0" rtlCol="0" anchor="b" anchorCtr="0"/>
          <a:lstStyle>
            <a:lvl1pPr algn="ctr">
              <a:defRPr sz="800">
                <a:solidFill>
                  <a:schemeClr val="accent1"/>
                </a:solidFill>
              </a:defRPr>
            </a:lvl1pPr>
            <a:lvl2pPr marL="0" algn="ctr">
              <a:defRPr sz="800">
                <a:solidFill>
                  <a:schemeClr val="accent1"/>
                </a:solidFill>
              </a:defRPr>
            </a:lvl2pPr>
            <a:lvl3pPr marL="0" algn="ctr">
              <a:defRPr sz="800">
                <a:solidFill>
                  <a:schemeClr val="accent1"/>
                </a:solidFill>
              </a:defRPr>
            </a:lvl3pPr>
            <a:lvl4pPr marL="0" algn="ctr">
              <a:defRPr sz="800">
                <a:solidFill>
                  <a:schemeClr val="accent1"/>
                </a:solidFill>
              </a:defRPr>
            </a:lvl4pPr>
            <a:lvl5pPr marL="0" algn="ctr">
              <a:defRPr sz="800">
                <a:solidFill>
                  <a:schemeClr val="accent1"/>
                </a:solidFill>
              </a:defRPr>
            </a:lvl5pPr>
            <a:lvl6pPr marL="0" algn="ctr">
              <a:defRPr sz="800">
                <a:solidFill>
                  <a:schemeClr val="accent1"/>
                </a:solidFill>
              </a:defRPr>
            </a:lvl6pPr>
            <a:lvl7pPr marL="0" algn="ctr">
              <a:defRPr sz="800">
                <a:solidFill>
                  <a:schemeClr val="accent1"/>
                </a:solidFill>
              </a:defRPr>
            </a:lvl7pPr>
            <a:lvl8pPr marL="0" algn="ctr">
              <a:defRPr sz="800">
                <a:solidFill>
                  <a:schemeClr val="accent1"/>
                </a:solidFill>
              </a:defRPr>
            </a:lvl8pPr>
            <a:lvl9pPr marL="0" algn="ctr">
              <a:defRPr sz="800">
                <a:solidFill>
                  <a:schemeClr val="accent1"/>
                </a:solidFill>
              </a:defRPr>
            </a:lvl9pPr>
          </a:lstStyle>
          <a:p>
            <a:endParaRPr lang="en-US" dirty="0"/>
          </a:p>
        </p:txBody>
      </p:sp>
      <p:sp>
        <p:nvSpPr>
          <p:cNvPr id="7" name="TextBox 6">
            <a:extLst>
              <a:ext uri="{FF2B5EF4-FFF2-40B4-BE49-F238E27FC236}">
                <a16:creationId xmlns:a16="http://schemas.microsoft.com/office/drawing/2014/main" id="{AE2EE6E4-ED9E-C34A-BAFF-47DECD28E2BC}"/>
              </a:ext>
            </a:extLst>
          </p:cNvPr>
          <p:cNvSpPr txBox="1"/>
          <p:nvPr/>
        </p:nvSpPr>
        <p:spPr>
          <a:xfrm>
            <a:off x="10086109" y="6400970"/>
            <a:ext cx="1496291" cy="208758"/>
          </a:xfrm>
          <a:prstGeom prst="rect">
            <a:avLst/>
          </a:prstGeom>
          <a:noFill/>
        </p:spPr>
        <p:txBody>
          <a:bodyPr wrap="square" lIns="0" tIns="0" rIns="0" bIns="0" rtlCol="0" anchor="b" anchorCtr="0">
            <a:noAutofit/>
          </a:bodyPr>
          <a:lstStyle/>
          <a:p>
            <a:pPr marL="0" lvl="0" indent="-4572000" algn="r"/>
            <a:r>
              <a:rPr lang="en-US" sz="800" b="1" dirty="0">
                <a:solidFill>
                  <a:schemeClr val="accent1"/>
                </a:solidFill>
              </a:rPr>
              <a:t>UNC Health</a:t>
            </a:r>
          </a:p>
        </p:txBody>
      </p:sp>
    </p:spTree>
    <p:extLst>
      <p:ext uri="{BB962C8B-B14F-4D97-AF65-F5344CB8AC3E}">
        <p14:creationId xmlns:p14="http://schemas.microsoft.com/office/powerpoint/2010/main" val="301569525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Lst>
  <p:hf sldNum="0" hdr="0" ftr="0" dt="0"/>
  <p:txStyles>
    <p:titleStyle>
      <a:lvl1pPr algn="l" defTabSz="914400" rtl="0" eaLnBrk="1" latinLnBrk="0" hangingPunct="1">
        <a:lnSpc>
          <a:spcPts val="2800"/>
        </a:lnSpc>
        <a:spcBef>
          <a:spcPct val="0"/>
        </a:spcBef>
        <a:buNone/>
        <a:defRPr sz="2400" b="1" i="0" kern="1200">
          <a:solidFill>
            <a:schemeClr val="accent2"/>
          </a:solidFill>
          <a:latin typeface="+mj-lt"/>
          <a:ea typeface="Georgia" charset="0"/>
          <a:cs typeface="Georgia" charset="0"/>
        </a:defRPr>
      </a:lvl1pPr>
    </p:titleStyle>
    <p:body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marR="0" indent="-228600" algn="l" defTabSz="292608" rtl="0" eaLnBrk="1" fontAlgn="auto"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6858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6858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6858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6858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6858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075">
          <p15:clr>
            <a:srgbClr val="F26B43"/>
          </p15:clr>
        </p15:guide>
        <p15:guide id="3" pos="288">
          <p15:clr>
            <a:srgbClr val="F26B43"/>
          </p15:clr>
        </p15:guide>
        <p15:guide id="8" pos="1899">
          <p15:clr>
            <a:srgbClr val="F26B43"/>
          </p15:clr>
        </p15:guide>
        <p15:guide id="9" pos="2789">
          <p15:clr>
            <a:srgbClr val="F26B43"/>
          </p15:clr>
        </p15:guide>
        <p15:guide id="10" pos="2880">
          <p15:clr>
            <a:srgbClr val="F26B43"/>
          </p15:clr>
        </p15:guide>
        <p15:guide id="12" pos="2974">
          <p15:clr>
            <a:srgbClr val="F26B43"/>
          </p15:clr>
        </p15:guide>
        <p15:guide id="13" pos="5472">
          <p15:clr>
            <a:srgbClr val="F26B43"/>
          </p15:clr>
        </p15:guide>
        <p15:guide id="15" pos="3685">
          <p15:clr>
            <a:srgbClr val="F26B43"/>
          </p15:clr>
        </p15:guide>
        <p15:guide id="16" pos="3861">
          <p15:clr>
            <a:srgbClr val="F26B43"/>
          </p15:clr>
        </p15:guide>
        <p15:guide id="23" orient="horz" pos="4148">
          <p15:clr>
            <a:srgbClr val="F26B43"/>
          </p15:clr>
        </p15:guide>
        <p15:guide id="24" orient="horz" pos="3944">
          <p15:clr>
            <a:srgbClr val="F26B43"/>
          </p15:clr>
        </p15:guide>
        <p15:guide id="25" orient="horz" pos="216">
          <p15:clr>
            <a:srgbClr val="F26B43"/>
          </p15:clr>
        </p15:guide>
        <p15:guide id="26" orient="horz" pos="998">
          <p15:clr>
            <a:srgbClr val="F26B43"/>
          </p15:clr>
        </p15:guide>
        <p15:guide id="27" orient="horz" pos="672">
          <p15:clr>
            <a:srgbClr val="F26B43"/>
          </p15:clr>
        </p15:guide>
        <p15:guide id="31" orient="horz" pos="835">
          <p15:clr>
            <a:srgbClr val="F26B43"/>
          </p15:clr>
        </p15:guide>
        <p15:guide id="32" orient="horz" pos="402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5FA1B0-79E2-A445-AD60-B076AA3E10AB}"/>
              </a:ext>
            </a:extLst>
          </p:cNvPr>
          <p:cNvSpPr/>
          <p:nvPr userDrawn="1"/>
        </p:nvSpPr>
        <p:spPr>
          <a:xfrm>
            <a:off x="0" y="6234545"/>
            <a:ext cx="12192000" cy="6234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 name="Title Placeholder 1"/>
          <p:cNvSpPr>
            <a:spLocks noGrp="1"/>
          </p:cNvSpPr>
          <p:nvPr>
            <p:ph type="title"/>
          </p:nvPr>
        </p:nvSpPr>
        <p:spPr>
          <a:xfrm>
            <a:off x="609600" y="365125"/>
            <a:ext cx="109728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856105"/>
            <a:ext cx="10972800" cy="408749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2881746" y="6356350"/>
            <a:ext cx="7218234"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10460190" y="6356350"/>
            <a:ext cx="1371600" cy="365125"/>
          </a:xfrm>
          <a:prstGeom prst="rect">
            <a:avLst/>
          </a:prstGeom>
        </p:spPr>
        <p:txBody>
          <a:bodyPr vert="horz" lIns="91440" tIns="45720" rIns="91440" bIns="45720" rtlCol="0" anchor="ctr"/>
          <a:lstStyle>
            <a:lvl1pPr algn="r">
              <a:defRPr sz="1200">
                <a:solidFill>
                  <a:schemeClr val="bg1"/>
                </a:solidFill>
              </a:defRPr>
            </a:lvl1pPr>
          </a:lstStyle>
          <a:p>
            <a:fld id="{FE189E00-7313-A64E-8411-55759EA2E402}" type="slidenum">
              <a:rPr lang="en-US" smtClean="0"/>
              <a:pPr/>
              <a:t>‹#›</a:t>
            </a:fld>
            <a:endParaRPr lang="en-US" dirty="0"/>
          </a:p>
        </p:txBody>
      </p:sp>
      <p:pic>
        <p:nvPicPr>
          <p:cNvPr id="7" name="Picture 6">
            <a:extLst>
              <a:ext uri="{FF2B5EF4-FFF2-40B4-BE49-F238E27FC236}">
                <a16:creationId xmlns:a16="http://schemas.microsoft.com/office/drawing/2014/main" id="{3405F38D-429D-9543-8AC8-6A48D7AA0767}"/>
              </a:ext>
            </a:extLst>
          </p:cNvPr>
          <p:cNvPicPr>
            <a:picLocks noChangeAspect="1"/>
          </p:cNvPicPr>
          <p:nvPr userDrawn="1"/>
        </p:nvPicPr>
        <p:blipFill>
          <a:blip r:embed="rId13"/>
          <a:stretch>
            <a:fillRect/>
          </a:stretch>
        </p:blipFill>
        <p:spPr>
          <a:xfrm>
            <a:off x="248249" y="6373230"/>
            <a:ext cx="2093171" cy="365797"/>
          </a:xfrm>
          <a:prstGeom prst="rect">
            <a:avLst/>
          </a:prstGeom>
        </p:spPr>
      </p:pic>
    </p:spTree>
    <p:extLst>
      <p:ext uri="{BB962C8B-B14F-4D97-AF65-F5344CB8AC3E}">
        <p14:creationId xmlns:p14="http://schemas.microsoft.com/office/powerpoint/2010/main" val="358226319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covariants.org/per-country" TargetMode="External"/><Relationship Id="rId7" Type="http://schemas.openxmlformats.org/officeDocument/2006/relationships/image" Target="../media/image20.png"/><Relationship Id="rId2" Type="http://schemas.openxmlformats.org/officeDocument/2006/relationships/hyperlink" Target="https://covid.cdc.gov/covid-data-tracker/#variant-proportions" TargetMode="Externa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hyperlink" Target="https://www.fda.gov/medical-devices/coronavirus-covid-19-and-medical-devices/sars-cov-2-viral-mutations-impact-covid-19-tests#omicronvariantimpact"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doi/" TargetMode="External"/><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eurosurveillance.org/docserver/fulltext/eurosurveillance/26/50/eurosurv-26-50-3.pdf?expires=1639934672&amp;id=id&amp;accname=guest&amp;checksum=8B1B0A274F85DEC7EF02293BB7DFE5B3" TargetMode="External"/><Relationship Id="rId2" Type="http://schemas.openxmlformats.org/officeDocument/2006/relationships/image" Target="../media/image45.png"/><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F2695-1F18-E147-87B3-03392210B750}"/>
              </a:ext>
            </a:extLst>
          </p:cNvPr>
          <p:cNvSpPr>
            <a:spLocks noGrp="1"/>
          </p:cNvSpPr>
          <p:nvPr>
            <p:ph type="ctrTitle"/>
          </p:nvPr>
        </p:nvSpPr>
        <p:spPr/>
        <p:txBody>
          <a:bodyPr>
            <a:noAutofit/>
          </a:bodyPr>
          <a:lstStyle/>
          <a:p>
            <a:r>
              <a:rPr lang="en-US" sz="4800" b="1" dirty="0">
                <a:latin typeface="Arial Narrow" panose="020B0606020202030204" pitchFamily="34" charset="0"/>
              </a:rPr>
              <a:t>COVID-19 UPDATE: OMICRON UPDATE</a:t>
            </a:r>
          </a:p>
        </p:txBody>
      </p:sp>
      <p:sp>
        <p:nvSpPr>
          <p:cNvPr id="3" name="Subtitle 2">
            <a:extLst>
              <a:ext uri="{FF2B5EF4-FFF2-40B4-BE49-F238E27FC236}">
                <a16:creationId xmlns:a16="http://schemas.microsoft.com/office/drawing/2014/main" id="{3331D969-8AAA-0841-8EC7-7698F7EFC9C6}"/>
              </a:ext>
            </a:extLst>
          </p:cNvPr>
          <p:cNvSpPr>
            <a:spLocks noGrp="1"/>
          </p:cNvSpPr>
          <p:nvPr>
            <p:ph type="subTitle" idx="1"/>
          </p:nvPr>
        </p:nvSpPr>
        <p:spPr>
          <a:xfrm>
            <a:off x="1200151" y="3973946"/>
            <a:ext cx="10201274" cy="1655762"/>
          </a:xfrm>
        </p:spPr>
        <p:txBody>
          <a:bodyPr>
            <a:noAutofit/>
          </a:bodyPr>
          <a:lstStyle/>
          <a:p>
            <a:pPr>
              <a:spcBef>
                <a:spcPts val="0"/>
              </a:spcBef>
            </a:pPr>
            <a:r>
              <a:rPr lang="en-US" b="1" dirty="0"/>
              <a:t>David J. Weber, MD, MPH, FIDSA, FSHEA, FRSM (London)</a:t>
            </a:r>
          </a:p>
          <a:p>
            <a:pPr>
              <a:spcBef>
                <a:spcPts val="0"/>
              </a:spcBef>
            </a:pPr>
            <a:r>
              <a:rPr lang="en-US" b="1" dirty="0"/>
              <a:t>Sanders Distinguished Professor of Medicine, Pediatrics and Epidemiology</a:t>
            </a:r>
          </a:p>
          <a:p>
            <a:pPr>
              <a:spcBef>
                <a:spcPts val="0"/>
              </a:spcBef>
            </a:pPr>
            <a:r>
              <a:rPr lang="en-US" b="1" dirty="0"/>
              <a:t>Associate Chief Medical Officer</a:t>
            </a:r>
          </a:p>
          <a:p>
            <a:pPr>
              <a:spcBef>
                <a:spcPts val="0"/>
              </a:spcBef>
            </a:pPr>
            <a:r>
              <a:rPr lang="en-US" b="1" dirty="0"/>
              <a:t>Medical Director, Hospital Epidemiology</a:t>
            </a:r>
          </a:p>
        </p:txBody>
      </p:sp>
      <p:sp>
        <p:nvSpPr>
          <p:cNvPr id="4" name="TextBox 3"/>
          <p:cNvSpPr txBox="1"/>
          <p:nvPr/>
        </p:nvSpPr>
        <p:spPr>
          <a:xfrm>
            <a:off x="3368351" y="6093691"/>
            <a:ext cx="82109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Disclosures:  Consultancy; Pfizer, Merck, Sanofi, PDI, Germitec,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UVinnovators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All drugs/vaccines issues discussed consistent with FDA approvals or authorizations  </a:t>
            </a:r>
          </a:p>
        </p:txBody>
      </p:sp>
    </p:spTree>
    <p:extLst>
      <p:ext uri="{BB962C8B-B14F-4D97-AF65-F5344CB8AC3E}">
        <p14:creationId xmlns:p14="http://schemas.microsoft.com/office/powerpoint/2010/main" val="215194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5"/>
            <a:ext cx="5669280" cy="707217"/>
          </a:xfrm>
        </p:spPr>
        <p:txBody>
          <a:bodyPr>
            <a:normAutofit/>
          </a:bodyPr>
          <a:lstStyle/>
          <a:p>
            <a:r>
              <a:rPr lang="en-US" sz="4000" b="1" dirty="0">
                <a:latin typeface="Arial Narrow" panose="020B0606020202030204" pitchFamily="34" charset="0"/>
              </a:rPr>
              <a:t>OMICRON</a:t>
            </a:r>
            <a:r>
              <a:rPr lang="en-US" sz="4000" b="1">
                <a:latin typeface="Arial Narrow" panose="020B0606020202030204" pitchFamily="34" charset="0"/>
              </a:rPr>
              <a:t>, US &amp; UNC-MC</a:t>
            </a:r>
            <a:endParaRPr lang="en-US" sz="4000" b="1" dirty="0">
              <a:latin typeface="Arial Narrow" panose="020B0606020202030204" pitchFamily="34" charset="0"/>
            </a:endParaRPr>
          </a:p>
        </p:txBody>
      </p:sp>
      <p:sp>
        <p:nvSpPr>
          <p:cNvPr id="9" name="TextBox 8"/>
          <p:cNvSpPr txBox="1"/>
          <p:nvPr/>
        </p:nvSpPr>
        <p:spPr>
          <a:xfrm>
            <a:off x="490451" y="5943601"/>
            <a:ext cx="59103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hlinkClick r:id="rId2"/>
              </a:rPr>
              <a:t>https://covid.cdc.gov/covid-data-tracker/#variant-proportions</a:t>
            </a: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lang="en-US" sz="1600" dirty="0">
                <a:solidFill>
                  <a:prstClr val="black"/>
                </a:solidFill>
                <a:latin typeface="Arial Narrow" panose="020B0606020202030204" pitchFamily="34" charset="0"/>
                <a:hlinkClick r:id="rId3"/>
              </a:rPr>
              <a:t>https://covariants.org/per-country</a:t>
            </a:r>
            <a:r>
              <a:rPr lang="en-US" sz="1600" dirty="0">
                <a:solidFill>
                  <a:prstClr val="black"/>
                </a:solidFill>
                <a:latin typeface="Arial Narrow" panose="020B0606020202030204" pitchFamily="34" charset="0"/>
              </a:rPr>
              <a:t> </a:t>
            </a:r>
            <a:endPar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pic>
        <p:nvPicPr>
          <p:cNvPr id="10" name="Content Placeholder 9"/>
          <p:cNvPicPr>
            <a:picLocks noGrp="1" noChangeAspect="1"/>
          </p:cNvPicPr>
          <p:nvPr>
            <p:ph sz="half" idx="1"/>
          </p:nvPr>
        </p:nvPicPr>
        <p:blipFill>
          <a:blip r:embed="rId4"/>
          <a:stretch>
            <a:fillRect/>
          </a:stretch>
        </p:blipFill>
        <p:spPr>
          <a:xfrm>
            <a:off x="6507480" y="314951"/>
            <a:ext cx="5181600" cy="3621411"/>
          </a:xfrm>
          <a:prstGeom prst="rect">
            <a:avLst/>
          </a:prstGeom>
        </p:spPr>
      </p:pic>
      <p:pic>
        <p:nvPicPr>
          <p:cNvPr id="4" name="Content Placeholder 3"/>
          <p:cNvPicPr>
            <a:picLocks noGrp="1" noChangeAspect="1"/>
          </p:cNvPicPr>
          <p:nvPr>
            <p:ph sz="half" idx="2"/>
          </p:nvPr>
        </p:nvPicPr>
        <p:blipFill>
          <a:blip r:embed="rId5"/>
          <a:stretch>
            <a:fillRect/>
          </a:stretch>
        </p:blipFill>
        <p:spPr>
          <a:xfrm>
            <a:off x="586048" y="1002183"/>
            <a:ext cx="5181600" cy="3033466"/>
          </a:xfrm>
          <a:prstGeom prst="rect">
            <a:avLst/>
          </a:prstGeom>
        </p:spPr>
      </p:pic>
      <p:pic>
        <p:nvPicPr>
          <p:cNvPr id="5" name="Picture 4"/>
          <p:cNvPicPr>
            <a:picLocks noChangeAspect="1"/>
          </p:cNvPicPr>
          <p:nvPr/>
        </p:nvPicPr>
        <p:blipFill>
          <a:blip r:embed="rId6"/>
          <a:stretch>
            <a:fillRect/>
          </a:stretch>
        </p:blipFill>
        <p:spPr>
          <a:xfrm>
            <a:off x="1751328" y="4138071"/>
            <a:ext cx="2546352" cy="1348329"/>
          </a:xfrm>
          <a:prstGeom prst="rect">
            <a:avLst/>
          </a:prstGeom>
        </p:spPr>
      </p:pic>
      <p:pic>
        <p:nvPicPr>
          <p:cNvPr id="2" name="Picture 1"/>
          <p:cNvPicPr>
            <a:picLocks noChangeAspect="1"/>
          </p:cNvPicPr>
          <p:nvPr/>
        </p:nvPicPr>
        <p:blipFill>
          <a:blip r:embed="rId7"/>
          <a:stretch>
            <a:fillRect/>
          </a:stretch>
        </p:blipFill>
        <p:spPr>
          <a:xfrm>
            <a:off x="7024255" y="4035649"/>
            <a:ext cx="4588625" cy="2558588"/>
          </a:xfrm>
          <a:prstGeom prst="rect">
            <a:avLst/>
          </a:prstGeom>
        </p:spPr>
      </p:pic>
    </p:spTree>
    <p:extLst>
      <p:ext uri="{BB962C8B-B14F-4D97-AF65-F5344CB8AC3E}">
        <p14:creationId xmlns:p14="http://schemas.microsoft.com/office/powerpoint/2010/main" val="2585041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rial Narrow" panose="020B0606020202030204" pitchFamily="34" charset="0"/>
              </a:rPr>
              <a:t>OMICRON IMPACT</a:t>
            </a:r>
          </a:p>
        </p:txBody>
      </p:sp>
      <p:pic>
        <p:nvPicPr>
          <p:cNvPr id="5" name="Content Placeholder 4"/>
          <p:cNvPicPr>
            <a:picLocks noGrp="1" noChangeAspect="1"/>
          </p:cNvPicPr>
          <p:nvPr>
            <p:ph sz="half" idx="1"/>
          </p:nvPr>
        </p:nvPicPr>
        <p:blipFill>
          <a:blip r:embed="rId2"/>
          <a:stretch>
            <a:fillRect/>
          </a:stretch>
        </p:blipFill>
        <p:spPr>
          <a:xfrm>
            <a:off x="1472014" y="2312555"/>
            <a:ext cx="3913971" cy="3377477"/>
          </a:xfrm>
          <a:prstGeom prst="rect">
            <a:avLst/>
          </a:prstGeom>
        </p:spPr>
      </p:pic>
      <p:pic>
        <p:nvPicPr>
          <p:cNvPr id="6" name="Content Placeholder 5"/>
          <p:cNvPicPr>
            <a:picLocks noGrp="1" noChangeAspect="1"/>
          </p:cNvPicPr>
          <p:nvPr>
            <p:ph sz="half" idx="2"/>
          </p:nvPr>
        </p:nvPicPr>
        <p:blipFill>
          <a:blip r:embed="rId3"/>
          <a:stretch>
            <a:fillRect/>
          </a:stretch>
        </p:blipFill>
        <p:spPr>
          <a:xfrm>
            <a:off x="6882221" y="2437534"/>
            <a:ext cx="3761558" cy="3127519"/>
          </a:xfrm>
          <a:prstGeom prst="rect">
            <a:avLst/>
          </a:prstGeom>
        </p:spPr>
      </p:pic>
      <p:sp>
        <p:nvSpPr>
          <p:cNvPr id="7" name="TextBox 6"/>
          <p:cNvSpPr txBox="1"/>
          <p:nvPr/>
        </p:nvSpPr>
        <p:spPr>
          <a:xfrm>
            <a:off x="5893724" y="6018415"/>
            <a:ext cx="1053494" cy="369332"/>
          </a:xfrm>
          <a:prstGeom prst="rect">
            <a:avLst/>
          </a:prstGeom>
          <a:noFill/>
        </p:spPr>
        <p:txBody>
          <a:bodyPr wrap="none" rtlCol="0">
            <a:spAutoFit/>
          </a:bodyPr>
          <a:lstStyle/>
          <a:p>
            <a:r>
              <a:rPr lang="en-US" dirty="0"/>
              <a:t>NY Times</a:t>
            </a:r>
          </a:p>
        </p:txBody>
      </p:sp>
    </p:spTree>
    <p:extLst>
      <p:ext uri="{BB962C8B-B14F-4D97-AF65-F5344CB8AC3E}">
        <p14:creationId xmlns:p14="http://schemas.microsoft.com/office/powerpoint/2010/main" val="1097695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327" y="191193"/>
            <a:ext cx="11338560" cy="756459"/>
          </a:xfrm>
        </p:spPr>
        <p:txBody>
          <a:bodyPr>
            <a:normAutofit/>
          </a:bodyPr>
          <a:lstStyle/>
          <a:p>
            <a:r>
              <a:rPr lang="en-US" sz="4000" b="1" dirty="0">
                <a:latin typeface="Arial Narrow" panose="020B0606020202030204" pitchFamily="34" charset="0"/>
              </a:rPr>
              <a:t>HOSPITALIZATIONS BY AGE (numbers &amp; percent), CDC</a:t>
            </a:r>
          </a:p>
        </p:txBody>
      </p:sp>
      <p:pic>
        <p:nvPicPr>
          <p:cNvPr id="5" name="Content Placeholder 4"/>
          <p:cNvPicPr>
            <a:picLocks noGrp="1" noChangeAspect="1"/>
          </p:cNvPicPr>
          <p:nvPr>
            <p:ph sz="half" idx="1"/>
          </p:nvPr>
        </p:nvPicPr>
        <p:blipFill>
          <a:blip r:embed="rId2"/>
          <a:stretch>
            <a:fillRect/>
          </a:stretch>
        </p:blipFill>
        <p:spPr>
          <a:xfrm>
            <a:off x="440575" y="835528"/>
            <a:ext cx="4912821" cy="2729761"/>
          </a:xfrm>
          <a:prstGeom prst="rect">
            <a:avLst/>
          </a:prstGeom>
        </p:spPr>
      </p:pic>
      <p:pic>
        <p:nvPicPr>
          <p:cNvPr id="8" name="Content Placeholder 7"/>
          <p:cNvPicPr>
            <a:picLocks noGrp="1" noChangeAspect="1"/>
          </p:cNvPicPr>
          <p:nvPr>
            <p:ph sz="half" idx="2"/>
          </p:nvPr>
        </p:nvPicPr>
        <p:blipFill>
          <a:blip r:embed="rId3"/>
          <a:stretch>
            <a:fillRect/>
          </a:stretch>
        </p:blipFill>
        <p:spPr>
          <a:xfrm>
            <a:off x="6392487" y="1901554"/>
            <a:ext cx="5302135" cy="3327471"/>
          </a:xfrm>
          <a:prstGeom prst="rect">
            <a:avLst/>
          </a:prstGeom>
        </p:spPr>
      </p:pic>
      <p:sp>
        <p:nvSpPr>
          <p:cNvPr id="9" name="TextBox 8"/>
          <p:cNvSpPr txBox="1"/>
          <p:nvPr/>
        </p:nvSpPr>
        <p:spPr>
          <a:xfrm>
            <a:off x="7689273" y="5902036"/>
            <a:ext cx="42561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https://gis.cdc.gov/grasp/COVIDNet/COVID19_5.html</a:t>
            </a:r>
          </a:p>
        </p:txBody>
      </p:sp>
      <p:pic>
        <p:nvPicPr>
          <p:cNvPr id="3" name="Picture 2"/>
          <p:cNvPicPr>
            <a:picLocks noChangeAspect="1"/>
          </p:cNvPicPr>
          <p:nvPr/>
        </p:nvPicPr>
        <p:blipFill>
          <a:blip r:embed="rId4"/>
          <a:stretch>
            <a:fillRect/>
          </a:stretch>
        </p:blipFill>
        <p:spPr>
          <a:xfrm>
            <a:off x="714895" y="3920787"/>
            <a:ext cx="5577840" cy="2730412"/>
          </a:xfrm>
          <a:prstGeom prst="rect">
            <a:avLst/>
          </a:prstGeom>
        </p:spPr>
      </p:pic>
    </p:spTree>
    <p:extLst>
      <p:ext uri="{BB962C8B-B14F-4D97-AF65-F5344CB8AC3E}">
        <p14:creationId xmlns:p14="http://schemas.microsoft.com/office/powerpoint/2010/main" val="1832063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Arial Narrow" panose="020B0606020202030204" pitchFamily="34" charset="0"/>
              </a:rPr>
              <a:t>COVID-19 VACCINE COVERAGE BY “UP TO DATE” AND AGE, US, CDC</a:t>
            </a:r>
          </a:p>
        </p:txBody>
      </p:sp>
      <p:pic>
        <p:nvPicPr>
          <p:cNvPr id="5" name="Content Placeholder 4"/>
          <p:cNvPicPr>
            <a:picLocks noGrp="1" noChangeAspect="1"/>
          </p:cNvPicPr>
          <p:nvPr>
            <p:ph sz="half" idx="1"/>
          </p:nvPr>
        </p:nvPicPr>
        <p:blipFill>
          <a:blip r:embed="rId2"/>
          <a:stretch>
            <a:fillRect/>
          </a:stretch>
        </p:blipFill>
        <p:spPr>
          <a:xfrm>
            <a:off x="688571" y="2018191"/>
            <a:ext cx="5181600" cy="1935358"/>
          </a:xfrm>
          <a:prstGeom prst="rect">
            <a:avLst/>
          </a:prstGeom>
        </p:spPr>
      </p:pic>
      <p:pic>
        <p:nvPicPr>
          <p:cNvPr id="7" name="Content Placeholder 6"/>
          <p:cNvPicPr>
            <a:picLocks noGrp="1" noChangeAspect="1"/>
          </p:cNvPicPr>
          <p:nvPr>
            <p:ph sz="half" idx="2"/>
          </p:nvPr>
        </p:nvPicPr>
        <p:blipFill>
          <a:blip r:embed="rId3"/>
          <a:stretch>
            <a:fillRect/>
          </a:stretch>
        </p:blipFill>
        <p:spPr>
          <a:xfrm>
            <a:off x="6905158" y="1825625"/>
            <a:ext cx="3715684" cy="4351338"/>
          </a:xfrm>
          <a:prstGeom prst="rect">
            <a:avLst/>
          </a:prstGeom>
        </p:spPr>
      </p:pic>
      <p:pic>
        <p:nvPicPr>
          <p:cNvPr id="6" name="Picture 5"/>
          <p:cNvPicPr>
            <a:picLocks noChangeAspect="1"/>
          </p:cNvPicPr>
          <p:nvPr/>
        </p:nvPicPr>
        <p:blipFill>
          <a:blip r:embed="rId4"/>
          <a:stretch>
            <a:fillRect/>
          </a:stretch>
        </p:blipFill>
        <p:spPr>
          <a:xfrm>
            <a:off x="688571" y="4281053"/>
            <a:ext cx="5122026" cy="1806587"/>
          </a:xfrm>
          <a:prstGeom prst="rect">
            <a:avLst/>
          </a:prstGeom>
        </p:spPr>
      </p:pic>
    </p:spTree>
    <p:extLst>
      <p:ext uri="{BB962C8B-B14F-4D97-AF65-F5344CB8AC3E}">
        <p14:creationId xmlns:p14="http://schemas.microsoft.com/office/powerpoint/2010/main" val="1722377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018" y="329922"/>
            <a:ext cx="10688782" cy="703626"/>
          </a:xfrm>
        </p:spPr>
        <p:txBody>
          <a:bodyPr>
            <a:normAutofit/>
          </a:bodyPr>
          <a:lstStyle/>
          <a:p>
            <a:r>
              <a:rPr lang="en-US" sz="3200" b="1" dirty="0">
                <a:latin typeface="Arial Narrow" panose="020B0606020202030204" pitchFamily="34" charset="0"/>
              </a:rPr>
              <a:t>Risk of Myocarditis Post-COVID-19 Infection or mRNA Vaccination</a:t>
            </a:r>
          </a:p>
        </p:txBody>
      </p:sp>
      <p:sp>
        <p:nvSpPr>
          <p:cNvPr id="4" name="Text Box 8">
            <a:extLst>
              <a:ext uri="{FF2B5EF4-FFF2-40B4-BE49-F238E27FC236}">
                <a16:creationId xmlns:a16="http://schemas.microsoft.com/office/drawing/2014/main" id="{EC5A8D14-073C-42D5-B33C-18AAF9DA06AE}"/>
              </a:ext>
            </a:extLst>
          </p:cNvPr>
          <p:cNvSpPr txBox="1">
            <a:spLocks noChangeArrowheads="1"/>
          </p:cNvSpPr>
          <p:nvPr/>
        </p:nvSpPr>
        <p:spPr bwMode="auto">
          <a:xfrm>
            <a:off x="419100" y="6362139"/>
            <a:ext cx="10182860"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lgn="ctr">
                <a:solidFill>
                  <a:srgbClr val="000000"/>
                </a:solidFill>
                <a:miter lim="800000"/>
                <a:headEnd/>
                <a:tailEnd/>
              </a14:hiddenLine>
            </a:ext>
          </a:extLst>
        </p:spPr>
        <p:txBody>
          <a:bodyPr wrap="square" lIns="91440" tIns="0" rIns="0" bIns="0" anchor="b">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charset="-128"/>
                <a:cs typeface="+mn-cs"/>
              </a:rPr>
              <a:t>CI, confidence interval.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charset="-128"/>
                <a:cs typeface="+mn-cs"/>
              </a:rPr>
              <a:t>1. </a:t>
            </a:r>
            <a:r>
              <a:rPr kumimoji="0" lang="en-US" sz="1400" b="0" i="0" u="none" strike="noStrike" kern="1200" cap="none" spc="0" normalizeH="0" baseline="0" noProof="0" dirty="0" err="1">
                <a:ln>
                  <a:noFill/>
                </a:ln>
                <a:solidFill>
                  <a:srgbClr val="000000"/>
                </a:solidFill>
                <a:effectLst/>
                <a:uLnTx/>
                <a:uFillTx/>
                <a:latin typeface="Arial Narrow" panose="020B0606020202030204" pitchFamily="34" charset="0"/>
                <a:ea typeface="ＭＳ Ｐゴシック" charset="-128"/>
                <a:cs typeface="+mn-cs"/>
              </a:rPr>
              <a:t>Moulson</a:t>
            </a:r>
            <a:r>
              <a:rPr kumimoji="0" lang="en-US" sz="1400" b="0"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charset="-128"/>
                <a:cs typeface="+mn-cs"/>
              </a:rPr>
              <a:t> N, et al. </a:t>
            </a:r>
            <a:r>
              <a:rPr kumimoji="0" lang="en-US" sz="1400" b="0" i="1" u="none" strike="noStrike" kern="1200" cap="none" spc="0" normalizeH="0" baseline="0" noProof="0" dirty="0">
                <a:ln>
                  <a:noFill/>
                </a:ln>
                <a:solidFill>
                  <a:srgbClr val="000000"/>
                </a:solidFill>
                <a:effectLst/>
                <a:uLnTx/>
                <a:uFillTx/>
                <a:latin typeface="Arial Narrow" panose="020B0606020202030204" pitchFamily="34" charset="0"/>
                <a:ea typeface="ＭＳ Ｐゴシック" charset="-128"/>
                <a:cs typeface="+mn-cs"/>
              </a:rPr>
              <a:t>Circulation.</a:t>
            </a:r>
            <a:r>
              <a:rPr kumimoji="0" lang="en-US" sz="1400" b="0"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charset="-128"/>
                <a:cs typeface="+mn-cs"/>
              </a:rPr>
              <a:t> 2021;144:256-266. 2. </a:t>
            </a:r>
            <a:r>
              <a:rPr kumimoji="0" lang="en-US" sz="1400" b="0" i="0" u="none" strike="noStrike" kern="1200" cap="none" spc="0" normalizeH="0" baseline="0" noProof="0" dirty="0" err="1">
                <a:ln>
                  <a:noFill/>
                </a:ln>
                <a:solidFill>
                  <a:srgbClr val="000000"/>
                </a:solidFill>
                <a:effectLst/>
                <a:uLnTx/>
                <a:uFillTx/>
                <a:latin typeface="Arial Narrow" panose="020B0606020202030204" pitchFamily="34" charset="0"/>
                <a:ea typeface="ＭＳ Ｐゴシック" charset="-128"/>
                <a:cs typeface="+mn-cs"/>
              </a:rPr>
              <a:t>Witberg</a:t>
            </a:r>
            <a:r>
              <a:rPr kumimoji="0" lang="en-US" sz="1400" b="0"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charset="-128"/>
                <a:cs typeface="+mn-cs"/>
              </a:rPr>
              <a:t> G, et al. </a:t>
            </a:r>
            <a:r>
              <a:rPr kumimoji="0" lang="en-US" sz="1400" b="0" i="1" u="none" strike="noStrike" kern="1200" cap="none" spc="0" normalizeH="0" baseline="0" noProof="0" dirty="0">
                <a:ln>
                  <a:noFill/>
                </a:ln>
                <a:solidFill>
                  <a:srgbClr val="000000"/>
                </a:solidFill>
                <a:effectLst/>
                <a:uLnTx/>
                <a:uFillTx/>
                <a:latin typeface="Arial Narrow" panose="020B0606020202030204" pitchFamily="34" charset="0"/>
                <a:ea typeface="ＭＳ Ｐゴシック" charset="-128"/>
                <a:cs typeface="+mn-cs"/>
              </a:rPr>
              <a:t>N </a:t>
            </a:r>
            <a:r>
              <a:rPr kumimoji="0" lang="en-US" sz="1400" b="0" i="1" u="none" strike="noStrike" kern="1200" cap="none" spc="0" normalizeH="0" baseline="0" noProof="0" dirty="0" err="1">
                <a:ln>
                  <a:noFill/>
                </a:ln>
                <a:solidFill>
                  <a:srgbClr val="000000"/>
                </a:solidFill>
                <a:effectLst/>
                <a:uLnTx/>
                <a:uFillTx/>
                <a:latin typeface="Arial Narrow" panose="020B0606020202030204" pitchFamily="34" charset="0"/>
                <a:ea typeface="ＭＳ Ｐゴシック" charset="-128"/>
                <a:cs typeface="+mn-cs"/>
              </a:rPr>
              <a:t>Engl</a:t>
            </a:r>
            <a:r>
              <a:rPr kumimoji="0" lang="en-US" sz="1400" b="0" i="1" u="none" strike="noStrike" kern="1200" cap="none" spc="0" normalizeH="0" baseline="0" noProof="0" dirty="0">
                <a:ln>
                  <a:noFill/>
                </a:ln>
                <a:solidFill>
                  <a:srgbClr val="000000"/>
                </a:solidFill>
                <a:effectLst/>
                <a:uLnTx/>
                <a:uFillTx/>
                <a:latin typeface="Arial Narrow" panose="020B0606020202030204" pitchFamily="34" charset="0"/>
                <a:ea typeface="ＭＳ Ｐゴシック" charset="-128"/>
                <a:cs typeface="+mn-cs"/>
              </a:rPr>
              <a:t> J Med. </a:t>
            </a:r>
            <a:r>
              <a:rPr kumimoji="0" lang="en-US" sz="1400" b="0"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charset="-128"/>
                <a:cs typeface="+mn-cs"/>
              </a:rPr>
              <a:t>2021. Oct 6. DOI: 10.1056/NEJMoa2110737 </a:t>
            </a:r>
            <a:endParaRPr kumimoji="0" lang="da-DK" sz="1400" b="0"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charset="-128"/>
              <a:cs typeface="+mn-cs"/>
            </a:endParaRPr>
          </a:p>
        </p:txBody>
      </p:sp>
      <p:sp>
        <p:nvSpPr>
          <p:cNvPr id="7" name="TextBox 6">
            <a:extLst>
              <a:ext uri="{FF2B5EF4-FFF2-40B4-BE49-F238E27FC236}">
                <a16:creationId xmlns:a16="http://schemas.microsoft.com/office/drawing/2014/main" id="{40E0AF35-2DAB-4585-B6A4-1D1FAC58879A}"/>
              </a:ext>
            </a:extLst>
          </p:cNvPr>
          <p:cNvSpPr txBox="1"/>
          <p:nvPr/>
        </p:nvSpPr>
        <p:spPr>
          <a:xfrm>
            <a:off x="419099" y="5439167"/>
            <a:ext cx="11353801" cy="707886"/>
          </a:xfrm>
          <a:prstGeom prst="roundRect">
            <a:avLst/>
          </a:prstGeom>
          <a:solidFill>
            <a:schemeClr val="accent1"/>
          </a:solidFill>
          <a:ln>
            <a:solidFill>
              <a:schemeClr val="accent1"/>
            </a:solidFill>
          </a:ln>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95FF">
                    <a:lumMod val="20000"/>
                    <a:lumOff val="80000"/>
                  </a:srgbClr>
                </a:solidFill>
                <a:effectLst/>
                <a:uLnTx/>
                <a:uFillTx/>
                <a:latin typeface="Arial" panose="020B0604020202020204"/>
                <a:ea typeface="+mn-ea"/>
                <a:cs typeface="+mn-cs"/>
              </a:rPr>
              <a:t>Cases of myocarditis after COVID-19 or vaccine both were relatively rare and tended to </a:t>
            </a:r>
            <a:br>
              <a:rPr kumimoji="0" lang="en-US" sz="2000" b="0" i="0" u="none" strike="noStrike" kern="1200" cap="none" spc="0" normalizeH="0" baseline="0" noProof="0" dirty="0">
                <a:ln>
                  <a:noFill/>
                </a:ln>
                <a:solidFill>
                  <a:srgbClr val="0095FF">
                    <a:lumMod val="20000"/>
                    <a:lumOff val="80000"/>
                  </a:srgbClr>
                </a:solidFill>
                <a:effectLst/>
                <a:uLnTx/>
                <a:uFillTx/>
                <a:latin typeface="Arial" panose="020B0604020202020204"/>
                <a:ea typeface="+mn-ea"/>
                <a:cs typeface="+mn-cs"/>
              </a:rPr>
            </a:br>
            <a:r>
              <a:rPr kumimoji="0" lang="en-US" sz="2000" b="0" i="0" u="none" strike="noStrike" kern="1200" cap="none" spc="0" normalizeH="0" baseline="0" noProof="0" dirty="0">
                <a:ln>
                  <a:noFill/>
                </a:ln>
                <a:solidFill>
                  <a:srgbClr val="0095FF">
                    <a:lumMod val="20000"/>
                    <a:lumOff val="80000"/>
                  </a:srgbClr>
                </a:solidFill>
                <a:effectLst/>
                <a:uLnTx/>
                <a:uFillTx/>
                <a:latin typeface="Arial" panose="020B0604020202020204"/>
                <a:ea typeface="+mn-ea"/>
                <a:cs typeface="+mn-cs"/>
              </a:rPr>
              <a:t>be mild or moderate in severity</a:t>
            </a:r>
            <a:r>
              <a:rPr kumimoji="0" lang="en-US" sz="2000" b="0" i="0" u="none" strike="noStrike" kern="1200" cap="none" spc="0" normalizeH="0" baseline="30000" noProof="0" dirty="0">
                <a:ln>
                  <a:noFill/>
                </a:ln>
                <a:solidFill>
                  <a:srgbClr val="0095FF">
                    <a:lumMod val="20000"/>
                    <a:lumOff val="80000"/>
                  </a:srgbClr>
                </a:solidFill>
                <a:effectLst/>
                <a:uLnTx/>
                <a:uFillTx/>
                <a:latin typeface="Arial" panose="020B0604020202020204"/>
                <a:ea typeface="+mn-ea"/>
                <a:cs typeface="+mn-cs"/>
              </a:rPr>
              <a:t>1,2</a:t>
            </a:r>
          </a:p>
        </p:txBody>
      </p:sp>
      <p:graphicFrame>
        <p:nvGraphicFramePr>
          <p:cNvPr id="11" name="Chart 10">
            <a:extLst>
              <a:ext uri="{FF2B5EF4-FFF2-40B4-BE49-F238E27FC236}">
                <a16:creationId xmlns:a16="http://schemas.microsoft.com/office/drawing/2014/main" id="{73248081-62B0-49E1-8FDF-21524C0BD1AF}"/>
              </a:ext>
            </a:extLst>
          </p:cNvPr>
          <p:cNvGraphicFramePr/>
          <p:nvPr/>
        </p:nvGraphicFramePr>
        <p:xfrm>
          <a:off x="817130" y="2246016"/>
          <a:ext cx="2930645" cy="3015926"/>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33351060-ED4C-4822-B968-EBE5C18AD012}"/>
              </a:ext>
            </a:extLst>
          </p:cNvPr>
          <p:cNvSpPr txBox="1"/>
          <p:nvPr/>
        </p:nvSpPr>
        <p:spPr>
          <a:xfrm>
            <a:off x="567429" y="1226747"/>
            <a:ext cx="5210777"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Young (20 years of age) competitive athletes across 42 colleges and universities in the US were prospectively followed and tested over a 4-month time period</a:t>
            </a:r>
            <a:r>
              <a:rPr kumimoji="0" lang="en-US" sz="1600" b="0" i="0" u="none" strike="noStrike" kern="1200" cap="none" spc="0" normalizeH="0" baseline="30000" noProof="0" dirty="0">
                <a:ln>
                  <a:noFill/>
                </a:ln>
                <a:solidFill>
                  <a:srgbClr val="000000"/>
                </a:solidFill>
                <a:effectLst/>
                <a:uLnTx/>
                <a:uFillTx/>
                <a:latin typeface="Arial" panose="020B0604020202020204"/>
                <a:ea typeface="+mn-ea"/>
                <a:cs typeface="+mn-cs"/>
              </a:rPr>
              <a:t>1</a:t>
            </a:r>
          </a:p>
        </p:txBody>
      </p:sp>
      <p:sp>
        <p:nvSpPr>
          <p:cNvPr id="14" name="TextBox 13">
            <a:extLst>
              <a:ext uri="{FF2B5EF4-FFF2-40B4-BE49-F238E27FC236}">
                <a16:creationId xmlns:a16="http://schemas.microsoft.com/office/drawing/2014/main" id="{5C48CF9E-752A-4BB2-9E2A-92A09EAA782F}"/>
              </a:ext>
            </a:extLst>
          </p:cNvPr>
          <p:cNvSpPr txBox="1"/>
          <p:nvPr/>
        </p:nvSpPr>
        <p:spPr>
          <a:xfrm>
            <a:off x="3516281" y="2291757"/>
            <a:ext cx="1689904" cy="738664"/>
          </a:xfrm>
          <a:prstGeom prst="rect">
            <a:avLst/>
          </a:prstGeom>
          <a:noFill/>
          <a:ln>
            <a:solidFill>
              <a:schemeClr val="accent2"/>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95FF"/>
                </a:solidFill>
                <a:effectLst/>
                <a:uLnTx/>
                <a:uFillTx/>
                <a:latin typeface="Arial" panose="020B0604020202020204"/>
                <a:ea typeface="+mn-ea"/>
                <a:cs typeface="+mn-cs"/>
              </a:rPr>
              <a:t>3018 </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athletes tested positive for SARS-CoV-2</a:t>
            </a:r>
          </a:p>
        </p:txBody>
      </p:sp>
      <p:sp>
        <p:nvSpPr>
          <p:cNvPr id="15" name="TextBox 14">
            <a:extLst>
              <a:ext uri="{FF2B5EF4-FFF2-40B4-BE49-F238E27FC236}">
                <a16:creationId xmlns:a16="http://schemas.microsoft.com/office/drawing/2014/main" id="{07AC7238-69B2-4555-9C52-B47520F6141C}"/>
              </a:ext>
            </a:extLst>
          </p:cNvPr>
          <p:cNvSpPr txBox="1"/>
          <p:nvPr/>
        </p:nvSpPr>
        <p:spPr>
          <a:xfrm>
            <a:off x="3965242" y="3465123"/>
            <a:ext cx="1689904" cy="1077218"/>
          </a:xfrm>
          <a:prstGeom prst="rect">
            <a:avLst/>
          </a:prstGeom>
          <a:noFill/>
          <a:ln>
            <a:solidFill>
              <a:schemeClr val="accent2">
                <a:lumMod val="60000"/>
                <a:lumOff val="4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BDBA"/>
                </a:solidFill>
                <a:effectLst/>
                <a:uLnTx/>
                <a:uFillTx/>
                <a:latin typeface="Arial" panose="020B0604020202020204"/>
                <a:ea typeface="+mn-ea"/>
                <a:cs typeface="+mn-cs"/>
              </a:rPr>
              <a:t>21</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 of those were positive for cardiac involvement </a:t>
            </a:r>
            <a:r>
              <a:rPr kumimoji="0" lang="en-US" sz="1800" b="1" i="0" u="none" strike="noStrike" kern="1200" cap="none" spc="0" normalizeH="0" baseline="0" noProof="0" dirty="0">
                <a:ln>
                  <a:noFill/>
                </a:ln>
                <a:solidFill>
                  <a:srgbClr val="0DBDBA"/>
                </a:solidFill>
                <a:effectLst/>
                <a:uLnTx/>
                <a:uFillTx/>
                <a:latin typeface="Arial" panose="020B0604020202020204"/>
                <a:ea typeface="+mn-ea"/>
                <a:cs typeface="+mn-cs"/>
              </a:rPr>
              <a:t>(0.7%)</a:t>
            </a:r>
            <a:endParaRPr kumimoji="0" lang="en-US" sz="1400" b="1" i="0" u="none" strike="noStrike" kern="1200" cap="none" spc="0" normalizeH="0" baseline="0" noProof="0" dirty="0">
              <a:ln>
                <a:noFill/>
              </a:ln>
              <a:solidFill>
                <a:srgbClr val="0DBDBA"/>
              </a:solidFill>
              <a:effectLst/>
              <a:uLnTx/>
              <a:uFillTx/>
              <a:latin typeface="Arial" panose="020B0604020202020204"/>
              <a:ea typeface="+mn-ea"/>
              <a:cs typeface="+mn-cs"/>
            </a:endParaRPr>
          </a:p>
        </p:txBody>
      </p:sp>
      <p:cxnSp>
        <p:nvCxnSpPr>
          <p:cNvPr id="17" name="Straight Connector 16">
            <a:extLst>
              <a:ext uri="{FF2B5EF4-FFF2-40B4-BE49-F238E27FC236}">
                <a16:creationId xmlns:a16="http://schemas.microsoft.com/office/drawing/2014/main" id="{502C8632-76D6-4ECD-B236-7352EE36B200}"/>
              </a:ext>
            </a:extLst>
          </p:cNvPr>
          <p:cNvCxnSpPr>
            <a:cxnSpLocks/>
            <a:endCxn id="14" idx="1"/>
          </p:cNvCxnSpPr>
          <p:nvPr/>
        </p:nvCxnSpPr>
        <p:spPr>
          <a:xfrm flipV="1">
            <a:off x="3172818" y="2661089"/>
            <a:ext cx="343463" cy="32321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28E0241-AF80-4724-8CA9-0E2BC75405D2}"/>
              </a:ext>
            </a:extLst>
          </p:cNvPr>
          <p:cNvCxnSpPr>
            <a:cxnSpLocks/>
            <a:endCxn id="15" idx="1"/>
          </p:cNvCxnSpPr>
          <p:nvPr/>
        </p:nvCxnSpPr>
        <p:spPr>
          <a:xfrm>
            <a:off x="3516281" y="3426168"/>
            <a:ext cx="448961" cy="57756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Arrow: Right 21">
            <a:extLst>
              <a:ext uri="{FF2B5EF4-FFF2-40B4-BE49-F238E27FC236}">
                <a16:creationId xmlns:a16="http://schemas.microsoft.com/office/drawing/2014/main" id="{30D208D7-EA80-4633-BA0E-B55C5B32E594}"/>
              </a:ext>
            </a:extLst>
          </p:cNvPr>
          <p:cNvSpPr/>
          <p:nvPr/>
        </p:nvSpPr>
        <p:spPr>
          <a:xfrm rot="5400000">
            <a:off x="4255011" y="3012456"/>
            <a:ext cx="432000" cy="468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DE6E124C-11C7-4446-8901-E80736A51B42}"/>
              </a:ext>
            </a:extLst>
          </p:cNvPr>
          <p:cNvSpPr txBox="1"/>
          <p:nvPr/>
        </p:nvSpPr>
        <p:spPr>
          <a:xfrm>
            <a:off x="1472226" y="3409460"/>
            <a:ext cx="1620451" cy="73866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C9"/>
                </a:solidFill>
                <a:effectLst/>
                <a:uLnTx/>
                <a:uFillTx/>
                <a:latin typeface="Arial" panose="020B0604020202020204"/>
                <a:ea typeface="+mn-ea"/>
                <a:cs typeface="+mn-cs"/>
              </a:rPr>
              <a:t>19,378 </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tested positive for SARS-CoV-2</a:t>
            </a:r>
          </a:p>
        </p:txBody>
      </p:sp>
      <p:sp>
        <p:nvSpPr>
          <p:cNvPr id="16" name="TextBox 15">
            <a:extLst>
              <a:ext uri="{FF2B5EF4-FFF2-40B4-BE49-F238E27FC236}">
                <a16:creationId xmlns:a16="http://schemas.microsoft.com/office/drawing/2014/main" id="{1CA96906-09E4-4440-9296-14F7B60DF64A}"/>
              </a:ext>
            </a:extLst>
          </p:cNvPr>
          <p:cNvSpPr txBox="1"/>
          <p:nvPr/>
        </p:nvSpPr>
        <p:spPr>
          <a:xfrm>
            <a:off x="6601843" y="1226747"/>
            <a:ext cx="4837884"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Retrospective analysis of healthcare records of 2.5 million vaccinated individuals (&gt;16 years) in Israel</a:t>
            </a:r>
            <a:r>
              <a:rPr kumimoji="0" lang="en-US" sz="1600" b="0" i="0" u="none" strike="noStrike" kern="1200" cap="none" spc="0" normalizeH="0" baseline="30000" noProof="0" dirty="0">
                <a:ln>
                  <a:noFill/>
                </a:ln>
                <a:solidFill>
                  <a:srgbClr val="000000"/>
                </a:solidFill>
                <a:effectLst/>
                <a:uLnTx/>
                <a:uFillTx/>
                <a:latin typeface="Arial" panose="020B0604020202020204"/>
                <a:ea typeface="+mn-ea"/>
                <a:cs typeface="+mn-cs"/>
              </a:rPr>
              <a:t>2</a:t>
            </a:r>
          </a:p>
        </p:txBody>
      </p:sp>
      <p:sp>
        <p:nvSpPr>
          <p:cNvPr id="6" name="TextBox 5">
            <a:extLst>
              <a:ext uri="{FF2B5EF4-FFF2-40B4-BE49-F238E27FC236}">
                <a16:creationId xmlns:a16="http://schemas.microsoft.com/office/drawing/2014/main" id="{3F75DE5D-5235-44F8-81E2-14CF50B4281C}"/>
              </a:ext>
            </a:extLst>
          </p:cNvPr>
          <p:cNvSpPr txBox="1"/>
          <p:nvPr/>
        </p:nvSpPr>
        <p:spPr>
          <a:xfrm>
            <a:off x="6152923" y="4457125"/>
            <a:ext cx="5735723"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Overall estimated IR: 2.13 cases per 100,000 (95% CI: 1.56</a:t>
            </a:r>
            <a:r>
              <a:rPr kumimoji="0" lang="en-US" sz="1400" b="0" i="0" u="none" strike="noStrike" kern="1200" cap="none" spc="0" normalizeH="0" baseline="0" noProof="0" dirty="0">
                <a:ln>
                  <a:noFill/>
                </a:ln>
                <a:solidFill>
                  <a:srgbClr val="0000C9"/>
                </a:solidFill>
                <a:effectLst/>
                <a:uLnTx/>
                <a:uFillTx/>
                <a:latin typeface="Arial" panose="020B0604020202020204"/>
                <a:ea typeface="+mn-ea"/>
                <a:cs typeface="+mn-cs"/>
              </a:rPr>
              <a:t>–</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2.70)</a:t>
            </a:r>
            <a:r>
              <a:rPr kumimoji="0" lang="en-US" sz="1400" b="0" i="0" u="none" strike="noStrike" kern="1200" cap="none" spc="0" normalizeH="0" baseline="30000" noProof="0" dirty="0">
                <a:ln>
                  <a:noFill/>
                </a:ln>
                <a:solidFill>
                  <a:srgbClr val="000000"/>
                </a:solidFill>
                <a:effectLst/>
                <a:uLnTx/>
                <a:uFillTx/>
                <a:latin typeface="Arial" panose="020B0604020202020204"/>
                <a:ea typeface="+mn-ea"/>
                <a:cs typeface="+mn-cs"/>
              </a:rPr>
              <a:t>2</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0000C9"/>
                </a:solidFill>
                <a:effectLst/>
                <a:uLnTx/>
                <a:uFillTx/>
                <a:latin typeface="Arial" panose="020B0604020202020204"/>
                <a:ea typeface="+mn-ea"/>
                <a:cs typeface="+mn-cs"/>
              </a:rPr>
              <a:t>Highest incidence rate: 10.69 cases per 100,000 (95% CI: 6.93–14.46) among males aged 16–29 yrs</a:t>
            </a:r>
            <a:r>
              <a:rPr kumimoji="0" lang="en-US" sz="1400" b="0" i="0" u="none" strike="noStrike" kern="1200" cap="none" spc="0" normalizeH="0" baseline="30000" noProof="0" dirty="0">
                <a:ln>
                  <a:noFill/>
                </a:ln>
                <a:solidFill>
                  <a:srgbClr val="0000C9"/>
                </a:solidFill>
                <a:effectLst/>
                <a:uLnTx/>
                <a:uFillTx/>
                <a:latin typeface="Arial" panose="020B0604020202020204"/>
                <a:ea typeface="+mn-ea"/>
                <a:cs typeface="+mn-cs"/>
              </a:rPr>
              <a:t>2</a:t>
            </a:r>
          </a:p>
        </p:txBody>
      </p:sp>
      <p:pic>
        <p:nvPicPr>
          <p:cNvPr id="5" name="Picture 4">
            <a:extLst>
              <a:ext uri="{FF2B5EF4-FFF2-40B4-BE49-F238E27FC236}">
                <a16:creationId xmlns:a16="http://schemas.microsoft.com/office/drawing/2014/main" id="{392869C7-84E2-4BC9-91D3-68C6548F86ED}"/>
              </a:ext>
            </a:extLst>
          </p:cNvPr>
          <p:cNvPicPr>
            <a:picLocks noChangeAspect="1"/>
          </p:cNvPicPr>
          <p:nvPr/>
        </p:nvPicPr>
        <p:blipFill rotWithShape="1">
          <a:blip r:embed="rId4"/>
          <a:srcRect l="56090" t="21769" r="15585" b="42071"/>
          <a:stretch/>
        </p:blipFill>
        <p:spPr>
          <a:xfrm>
            <a:off x="6195979" y="2157709"/>
            <a:ext cx="5223393" cy="2250571"/>
          </a:xfrm>
          <a:prstGeom prst="rect">
            <a:avLst/>
          </a:prstGeom>
        </p:spPr>
      </p:pic>
      <p:sp>
        <p:nvSpPr>
          <p:cNvPr id="23" name="TextBox 22">
            <a:extLst>
              <a:ext uri="{FF2B5EF4-FFF2-40B4-BE49-F238E27FC236}">
                <a16:creationId xmlns:a16="http://schemas.microsoft.com/office/drawing/2014/main" id="{D1CB3224-3E7C-4D3F-9E63-8C58EA1CEC3D}"/>
              </a:ext>
            </a:extLst>
          </p:cNvPr>
          <p:cNvSpPr txBox="1"/>
          <p:nvPr/>
        </p:nvSpPr>
        <p:spPr>
          <a:xfrm>
            <a:off x="6603456" y="1777869"/>
            <a:ext cx="468386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C9"/>
                </a:solidFill>
                <a:effectLst/>
                <a:uLnTx/>
                <a:uFillTx/>
                <a:latin typeface="Arial" panose="020B0604020202020204"/>
                <a:ea typeface="+mn-ea"/>
                <a:cs typeface="+mn-cs"/>
              </a:rPr>
              <a:t>Kaplan–Meier Estimates of Myocarditis at 42 Days</a:t>
            </a:r>
            <a:r>
              <a:rPr kumimoji="0" lang="en-US" sz="1400" b="1" i="0" u="none" strike="noStrike" kern="1200" cap="none" spc="0" normalizeH="0" baseline="30000" noProof="0" dirty="0">
                <a:ln>
                  <a:noFill/>
                </a:ln>
                <a:solidFill>
                  <a:srgbClr val="0000C9"/>
                </a:solidFill>
                <a:effectLst/>
                <a:uLnTx/>
                <a:uFillTx/>
                <a:latin typeface="Arial" panose="020B0604020202020204"/>
                <a:ea typeface="+mn-ea"/>
                <a:cs typeface="+mn-cs"/>
              </a:rPr>
              <a:t>2</a:t>
            </a:r>
            <a:endParaRPr kumimoji="0" lang="en-US" sz="1400" b="0" i="0" u="none" strike="noStrike" kern="1200" cap="none" spc="0" normalizeH="0" baseline="30000" noProof="0" dirty="0">
              <a:ln>
                <a:noFill/>
              </a:ln>
              <a:solidFill>
                <a:srgbClr val="0000C9"/>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67213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4000" b="1" dirty="0">
                <a:latin typeface="Arial Narrow" panose="020B0606020202030204" pitchFamily="34" charset="0"/>
              </a:rPr>
              <a:t>IMPACT OF COVID-19 VACCINES ON DEATHS, US</a:t>
            </a:r>
          </a:p>
        </p:txBody>
      </p:sp>
      <p:sp>
        <p:nvSpPr>
          <p:cNvPr id="5" name="TextBox 4"/>
          <p:cNvSpPr txBox="1"/>
          <p:nvPr/>
        </p:nvSpPr>
        <p:spPr>
          <a:xfrm>
            <a:off x="6309361" y="5860473"/>
            <a:ext cx="55529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a:ea typeface="+mn-ea"/>
                <a:cs typeface="+mn-cs"/>
              </a:rPr>
              <a:t>https://www.healthsystemtracker.org/brief/covid19-and-other-leading-causes-of-death-in-the-us/</a:t>
            </a:r>
          </a:p>
        </p:txBody>
      </p:sp>
      <p:sp>
        <p:nvSpPr>
          <p:cNvPr id="11" name="TextBox 10"/>
          <p:cNvSpPr txBox="1"/>
          <p:nvPr/>
        </p:nvSpPr>
        <p:spPr>
          <a:xfrm>
            <a:off x="1072342" y="5935287"/>
            <a:ext cx="43309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a:ea typeface="+mn-ea"/>
                <a:cs typeface="+mn-cs"/>
              </a:rPr>
              <a:t>https://covid.cdc.gov/covid-data-tracker/#rates-by-vaccine-status</a:t>
            </a:r>
          </a:p>
        </p:txBody>
      </p:sp>
      <p:pic>
        <p:nvPicPr>
          <p:cNvPr id="3" name="Content Placeholder 2"/>
          <p:cNvPicPr>
            <a:picLocks noGrp="1" noChangeAspect="1"/>
          </p:cNvPicPr>
          <p:nvPr>
            <p:ph sz="half" idx="2"/>
          </p:nvPr>
        </p:nvPicPr>
        <p:blipFill>
          <a:blip r:embed="rId2"/>
          <a:stretch>
            <a:fillRect/>
          </a:stretch>
        </p:blipFill>
        <p:spPr>
          <a:xfrm>
            <a:off x="6495012" y="2003811"/>
            <a:ext cx="5181600" cy="2506490"/>
          </a:xfrm>
          <a:prstGeom prst="rect">
            <a:avLst/>
          </a:prstGeom>
        </p:spPr>
      </p:pic>
      <p:pic>
        <p:nvPicPr>
          <p:cNvPr id="12" name="Content Placeholder 11"/>
          <p:cNvPicPr>
            <a:picLocks noGrp="1" noChangeAspect="1"/>
          </p:cNvPicPr>
          <p:nvPr>
            <p:ph sz="half" idx="1"/>
          </p:nvPr>
        </p:nvPicPr>
        <p:blipFill>
          <a:blip r:embed="rId3"/>
          <a:stretch>
            <a:fillRect/>
          </a:stretch>
        </p:blipFill>
        <p:spPr>
          <a:xfrm>
            <a:off x="838200" y="1690688"/>
            <a:ext cx="5181600" cy="3940457"/>
          </a:xfrm>
          <a:prstGeom prst="rect">
            <a:avLst/>
          </a:prstGeom>
        </p:spPr>
      </p:pic>
    </p:spTree>
    <p:extLst>
      <p:ext uri="{BB962C8B-B14F-4D97-AF65-F5344CB8AC3E}">
        <p14:creationId xmlns:p14="http://schemas.microsoft.com/office/powerpoint/2010/main" val="2228891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Narrow" panose="020B0606020202030204" pitchFamily="34" charset="0"/>
              </a:rPr>
              <a:t>FORCASTING OMICRON IMPACT ON UNC-MC</a:t>
            </a:r>
          </a:p>
        </p:txBody>
      </p:sp>
      <p:pic>
        <p:nvPicPr>
          <p:cNvPr id="5" name="Content Placeholder 4"/>
          <p:cNvPicPr>
            <a:picLocks noGrp="1" noChangeAspect="1"/>
          </p:cNvPicPr>
          <p:nvPr>
            <p:ph sz="half" idx="1"/>
          </p:nvPr>
        </p:nvPicPr>
        <p:blipFill>
          <a:blip r:embed="rId2"/>
          <a:stretch>
            <a:fillRect/>
          </a:stretch>
        </p:blipFill>
        <p:spPr>
          <a:xfrm>
            <a:off x="721822" y="2128104"/>
            <a:ext cx="5181600" cy="2948358"/>
          </a:xfrm>
          <a:prstGeom prst="rect">
            <a:avLst/>
          </a:prstGeom>
        </p:spPr>
      </p:pic>
      <p:pic>
        <p:nvPicPr>
          <p:cNvPr id="6" name="Content Placeholder 5"/>
          <p:cNvPicPr>
            <a:picLocks noGrp="1" noChangeAspect="1"/>
          </p:cNvPicPr>
          <p:nvPr>
            <p:ph sz="half" idx="2"/>
          </p:nvPr>
        </p:nvPicPr>
        <p:blipFill>
          <a:blip r:embed="rId3"/>
          <a:stretch>
            <a:fillRect/>
          </a:stretch>
        </p:blipFill>
        <p:spPr>
          <a:xfrm>
            <a:off x="6288578" y="2128104"/>
            <a:ext cx="5181600" cy="3117328"/>
          </a:xfrm>
          <a:prstGeom prst="rect">
            <a:avLst/>
          </a:prstGeom>
        </p:spPr>
      </p:pic>
    </p:spTree>
    <p:extLst>
      <p:ext uri="{BB962C8B-B14F-4D97-AF65-F5344CB8AC3E}">
        <p14:creationId xmlns:p14="http://schemas.microsoft.com/office/powerpoint/2010/main" val="21848332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b="1" dirty="0">
                <a:latin typeface="Arial Narrow" panose="020B0606020202030204" pitchFamily="34" charset="0"/>
              </a:rPr>
              <a:t>OMICRON: IMPACT ON DIAGNOSTIC TESTS, FDA, 12/28/21</a:t>
            </a:r>
          </a:p>
        </p:txBody>
      </p:sp>
      <p:sp>
        <p:nvSpPr>
          <p:cNvPr id="6" name="Content Placeholder 5"/>
          <p:cNvSpPr>
            <a:spLocks noGrp="1"/>
          </p:cNvSpPr>
          <p:nvPr>
            <p:ph idx="1"/>
          </p:nvPr>
        </p:nvSpPr>
        <p:spPr>
          <a:xfrm>
            <a:off x="838200" y="1825625"/>
            <a:ext cx="10515600" cy="3673301"/>
          </a:xfrm>
        </p:spPr>
        <p:txBody>
          <a:bodyPr>
            <a:normAutofit/>
          </a:bodyPr>
          <a:lstStyle/>
          <a:p>
            <a:r>
              <a:rPr lang="en-US" sz="2000" dirty="0">
                <a:latin typeface="Arial Narrow" panose="020B0606020202030204" pitchFamily="34" charset="0"/>
              </a:rPr>
              <a:t>Tests Expected to Fail to Detect the SARS-CoV-2 Omicron Variant (As of 12/27/2021)</a:t>
            </a:r>
          </a:p>
          <a:p>
            <a:pPr lvl="1"/>
            <a:r>
              <a:rPr lang="en-US" sz="1800" dirty="0">
                <a:latin typeface="Arial Narrow" panose="020B0606020202030204" pitchFamily="34" charset="0"/>
              </a:rPr>
              <a:t>Meridian Biosciences, Inc. </a:t>
            </a:r>
            <a:r>
              <a:rPr lang="en-US" sz="1800" dirty="0" err="1">
                <a:latin typeface="Arial Narrow" panose="020B0606020202030204" pitchFamily="34" charset="0"/>
              </a:rPr>
              <a:t>Revogene</a:t>
            </a:r>
            <a:r>
              <a:rPr lang="en-US" sz="1800" dirty="0">
                <a:latin typeface="Arial Narrow" panose="020B0606020202030204" pitchFamily="34" charset="0"/>
              </a:rPr>
              <a:t> SARS-CoV-2</a:t>
            </a:r>
          </a:p>
          <a:p>
            <a:pPr lvl="1"/>
            <a:r>
              <a:rPr lang="en-US" sz="1800" dirty="0">
                <a:latin typeface="Arial Narrow" panose="020B0606020202030204" pitchFamily="34" charset="0"/>
              </a:rPr>
              <a:t>Applied DNA Science Linea COVID0-19 Assay Kit</a:t>
            </a:r>
          </a:p>
          <a:p>
            <a:r>
              <a:rPr lang="en-US" sz="2000" dirty="0">
                <a:latin typeface="Arial Narrow" panose="020B0606020202030204" pitchFamily="34" charset="0"/>
              </a:rPr>
              <a:t>Tests with N-Gene Drop Out - SARS-CoV-2 Detection Should Not Be Significantly Impacted”</a:t>
            </a:r>
          </a:p>
          <a:p>
            <a:pPr lvl="1"/>
            <a:r>
              <a:rPr lang="en-US" sz="1800" dirty="0" err="1">
                <a:latin typeface="Arial Narrow" panose="020B0606020202030204" pitchFamily="34" charset="0"/>
              </a:rPr>
              <a:t>DxTerity</a:t>
            </a:r>
            <a:r>
              <a:rPr lang="en-US" sz="1800" dirty="0">
                <a:latin typeface="Arial Narrow" panose="020B0606020202030204" pitchFamily="34" charset="0"/>
              </a:rPr>
              <a:t> Diagnostics, Inc.</a:t>
            </a:r>
          </a:p>
          <a:p>
            <a:pPr lvl="1"/>
            <a:r>
              <a:rPr lang="en-US" sz="1800" dirty="0">
                <a:latin typeface="Arial Narrow" panose="020B0606020202030204" pitchFamily="34" charset="0"/>
              </a:rPr>
              <a:t>Vela Diagnostics USA, Inc.</a:t>
            </a:r>
          </a:p>
          <a:p>
            <a:r>
              <a:rPr lang="en-US" sz="2000" dirty="0">
                <a:latin typeface="Arial Narrow" panose="020B0606020202030204" pitchFamily="34" charset="0"/>
              </a:rPr>
              <a:t>Tests with S-Gene Drop Out - SARS-CoV-2 Detection Should Not Be Significantly Impacted*</a:t>
            </a:r>
          </a:p>
          <a:p>
            <a:pPr lvl="1"/>
            <a:r>
              <a:rPr lang="en-US" sz="1800" dirty="0">
                <a:latin typeface="Arial Narrow" panose="020B0606020202030204" pitchFamily="34" charset="0"/>
              </a:rPr>
              <a:t>See FDA webpage</a:t>
            </a:r>
          </a:p>
          <a:p>
            <a:r>
              <a:rPr lang="en-US" sz="2000" dirty="0">
                <a:latin typeface="Arial Narrow" panose="020B0606020202030204" pitchFamily="34" charset="0"/>
              </a:rPr>
              <a:t>Other tests may impacted by variants other than Omicron</a:t>
            </a:r>
          </a:p>
          <a:p>
            <a:pPr lvl="1"/>
            <a:r>
              <a:rPr lang="en-US" sz="1800" dirty="0">
                <a:latin typeface="Arial Narrow" panose="020B0606020202030204" pitchFamily="34" charset="0"/>
              </a:rPr>
              <a:t>See FDA webpage</a:t>
            </a:r>
          </a:p>
          <a:p>
            <a:pPr lvl="1"/>
            <a:endParaRPr lang="en-US" sz="1800" dirty="0">
              <a:latin typeface="Arial Narrow" panose="020B0606020202030204" pitchFamily="34" charset="0"/>
            </a:endParaRPr>
          </a:p>
        </p:txBody>
      </p:sp>
      <p:sp>
        <p:nvSpPr>
          <p:cNvPr id="7" name="TextBox 6"/>
          <p:cNvSpPr txBox="1"/>
          <p:nvPr/>
        </p:nvSpPr>
        <p:spPr>
          <a:xfrm>
            <a:off x="838200" y="5749446"/>
            <a:ext cx="796601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Presumptive evidence of Omicron: not specific for Omicron and may occur with Omicron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https://www.fda.gov/medical-devices/coronavirus-covid-19-and-medical-devices/sars-cov-2-viral-mutations-impact-covid-19-tests#omicronvariantimpact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7507740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359" y="365125"/>
            <a:ext cx="5606441" cy="1325563"/>
          </a:xfrm>
        </p:spPr>
        <p:txBody>
          <a:bodyPr>
            <a:noAutofit/>
          </a:bodyPr>
          <a:lstStyle/>
          <a:p>
            <a:r>
              <a:rPr lang="en-US" sz="3200" b="1" dirty="0">
                <a:latin typeface="Arial Narrow" panose="020B0606020202030204" pitchFamily="34" charset="0"/>
              </a:rPr>
              <a:t>SARS-CoV-2 Variants: Reported in vitro Therapeutic Activity</a:t>
            </a:r>
          </a:p>
        </p:txBody>
      </p:sp>
      <p:sp>
        <p:nvSpPr>
          <p:cNvPr id="3" name="Content Placeholder 2"/>
          <p:cNvSpPr>
            <a:spLocks noGrp="1"/>
          </p:cNvSpPr>
          <p:nvPr>
            <p:ph sz="half" idx="1"/>
          </p:nvPr>
        </p:nvSpPr>
        <p:spPr/>
        <p:txBody>
          <a:bodyPr>
            <a:normAutofit/>
          </a:bodyPr>
          <a:lstStyle/>
          <a:p>
            <a:r>
              <a:rPr lang="en-US" sz="1800" dirty="0">
                <a:latin typeface="Arial Narrow" panose="020B0606020202030204" pitchFamily="34" charset="0"/>
              </a:rPr>
              <a:t>Omicron = B.1.1.529</a:t>
            </a:r>
          </a:p>
          <a:p>
            <a:r>
              <a:rPr lang="en-US" sz="1800" dirty="0">
                <a:latin typeface="Arial Narrow" panose="020B0606020202030204" pitchFamily="34" charset="0"/>
              </a:rPr>
              <a:t>Available monoclonal antibodies with Omicron activity</a:t>
            </a:r>
          </a:p>
          <a:p>
            <a:pPr lvl="1"/>
            <a:r>
              <a:rPr lang="en-US" sz="1800" dirty="0" err="1">
                <a:latin typeface="Arial Narrow" panose="020B0606020202030204" pitchFamily="34" charset="0"/>
              </a:rPr>
              <a:t>Sotrovimab</a:t>
            </a:r>
            <a:endParaRPr lang="en-US" sz="1800" dirty="0">
              <a:latin typeface="Arial Narrow" panose="020B0606020202030204" pitchFamily="34" charset="0"/>
            </a:endParaRPr>
          </a:p>
          <a:p>
            <a:pPr lvl="1"/>
            <a:r>
              <a:rPr lang="en-US" sz="1800" dirty="0" err="1">
                <a:latin typeface="Arial Narrow" panose="020B0606020202030204" pitchFamily="34" charset="0"/>
              </a:rPr>
              <a:t>Evusheld</a:t>
            </a:r>
            <a:endParaRPr lang="en-US" sz="1800" dirty="0">
              <a:latin typeface="Arial Narrow" panose="020B0606020202030204" pitchFamily="34" charset="0"/>
            </a:endParaRPr>
          </a:p>
          <a:p>
            <a:r>
              <a:rPr lang="en-US" sz="2000" dirty="0">
                <a:latin typeface="Arial Narrow" panose="020B0606020202030204" pitchFamily="34" charset="0"/>
              </a:rPr>
              <a:t>Available COVID-19 vaccines have reduced effectiveness against Omicron</a:t>
            </a:r>
          </a:p>
          <a:p>
            <a:pPr lvl="1"/>
            <a:r>
              <a:rPr lang="en-US" sz="1800" dirty="0">
                <a:latin typeface="Arial Narrow" panose="020B0606020202030204" pitchFamily="34" charset="0"/>
              </a:rPr>
              <a:t>mRNA boosted persons have good effectiveness to prevent and/or ameliorate COVID-19</a:t>
            </a:r>
          </a:p>
        </p:txBody>
      </p:sp>
      <p:pic>
        <p:nvPicPr>
          <p:cNvPr id="5" name="Content Placeholder 4"/>
          <p:cNvPicPr>
            <a:picLocks noGrp="1" noChangeAspect="1"/>
          </p:cNvPicPr>
          <p:nvPr>
            <p:ph sz="half" idx="2"/>
          </p:nvPr>
        </p:nvPicPr>
        <p:blipFill>
          <a:blip r:embed="rId2"/>
          <a:stretch>
            <a:fillRect/>
          </a:stretch>
        </p:blipFill>
        <p:spPr>
          <a:xfrm>
            <a:off x="6492240" y="241068"/>
            <a:ext cx="5331297" cy="6550117"/>
          </a:xfrm>
          <a:prstGeom prst="rect">
            <a:avLst/>
          </a:prstGeom>
        </p:spPr>
      </p:pic>
      <p:sp>
        <p:nvSpPr>
          <p:cNvPr id="6" name="TextBox 5"/>
          <p:cNvSpPr txBox="1"/>
          <p:nvPr/>
        </p:nvSpPr>
        <p:spPr>
          <a:xfrm>
            <a:off x="947651" y="6350924"/>
            <a:ext cx="39741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https://opendata.ncats.nih.gov/variant/activity</a:t>
            </a:r>
          </a:p>
        </p:txBody>
      </p:sp>
    </p:spTree>
    <p:extLst>
      <p:ext uri="{BB962C8B-B14F-4D97-AF65-F5344CB8AC3E}">
        <p14:creationId xmlns:p14="http://schemas.microsoft.com/office/powerpoint/2010/main" val="40608874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my rapid antigen test a false negative? </a:t>
            </a:r>
          </a:p>
        </p:txBody>
      </p:sp>
      <p:sp>
        <p:nvSpPr>
          <p:cNvPr id="4" name="TextBox 3"/>
          <p:cNvSpPr txBox="1"/>
          <p:nvPr/>
        </p:nvSpPr>
        <p:spPr>
          <a:xfrm>
            <a:off x="9192884" y="6392174"/>
            <a:ext cx="272523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43A40"/>
                </a:solidFill>
                <a:effectLst/>
                <a:uLnTx/>
                <a:uFillTx/>
                <a:latin typeface="Calibri" panose="020F0502020204030204"/>
                <a:ea typeface="+mn-ea"/>
                <a:cs typeface="+mn-cs"/>
              </a:rPr>
              <a:t>Courtesy: Sanjat Kanjilal, MD, MPH</a:t>
            </a:r>
          </a:p>
        </p:txBody>
      </p:sp>
      <p:pic>
        <p:nvPicPr>
          <p:cNvPr id="5" name="Picture 4"/>
          <p:cNvPicPr>
            <a:picLocks noChangeAspect="1"/>
          </p:cNvPicPr>
          <p:nvPr/>
        </p:nvPicPr>
        <p:blipFill rotWithShape="1">
          <a:blip r:embed="rId2"/>
          <a:srcRect b="5763"/>
          <a:stretch/>
        </p:blipFill>
        <p:spPr>
          <a:xfrm>
            <a:off x="1705153" y="1547361"/>
            <a:ext cx="8781693" cy="4655031"/>
          </a:xfrm>
          <a:prstGeom prst="rect">
            <a:avLst/>
          </a:prstGeom>
        </p:spPr>
      </p:pic>
    </p:spTree>
    <p:extLst>
      <p:ext uri="{BB962C8B-B14F-4D97-AF65-F5344CB8AC3E}">
        <p14:creationId xmlns:p14="http://schemas.microsoft.com/office/powerpoint/2010/main" val="662526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Arial Narrow" panose="020B0606020202030204" pitchFamily="34" charset="0"/>
              </a:rPr>
              <a:t>COVID-19: RECENT SUMMARY</a:t>
            </a:r>
          </a:p>
        </p:txBody>
      </p:sp>
      <p:sp>
        <p:nvSpPr>
          <p:cNvPr id="3" name="Content Placeholder 2"/>
          <p:cNvSpPr>
            <a:spLocks noGrp="1"/>
          </p:cNvSpPr>
          <p:nvPr>
            <p:ph idx="1"/>
          </p:nvPr>
        </p:nvSpPr>
        <p:spPr/>
        <p:txBody>
          <a:bodyPr>
            <a:normAutofit/>
          </a:bodyPr>
          <a:lstStyle/>
          <a:p>
            <a:r>
              <a:rPr lang="en-US" sz="1800" dirty="0">
                <a:latin typeface="Arial Narrow" panose="020B0606020202030204" pitchFamily="34" charset="0"/>
              </a:rPr>
              <a:t>Increasing cases due to Omicron</a:t>
            </a:r>
          </a:p>
          <a:p>
            <a:pPr lvl="1"/>
            <a:r>
              <a:rPr lang="en-US" sz="1800" dirty="0">
                <a:latin typeface="Arial Narrow" panose="020B0606020202030204" pitchFamily="34" charset="0"/>
              </a:rPr>
              <a:t>Hospitalizations largely limited to unvaccinated and immunocompromised</a:t>
            </a:r>
          </a:p>
          <a:p>
            <a:r>
              <a:rPr lang="en-US" sz="1800" dirty="0">
                <a:latin typeface="Arial Narrow" panose="020B0606020202030204" pitchFamily="34" charset="0"/>
              </a:rPr>
              <a:t>Omicron</a:t>
            </a:r>
          </a:p>
          <a:p>
            <a:pPr lvl="1"/>
            <a:r>
              <a:rPr lang="en-US" sz="1800" dirty="0">
                <a:latin typeface="Arial Narrow" panose="020B0606020202030204" pitchFamily="34" charset="0"/>
              </a:rPr>
              <a:t>Dominant variant; highly transmissible; escape from most </a:t>
            </a:r>
            <a:r>
              <a:rPr lang="en-US" sz="1800" dirty="0" err="1">
                <a:latin typeface="Arial Narrow" panose="020B0606020202030204" pitchFamily="34" charset="0"/>
              </a:rPr>
              <a:t>mABs</a:t>
            </a:r>
            <a:r>
              <a:rPr lang="en-US" sz="1800" dirty="0">
                <a:latin typeface="Arial Narrow" panose="020B0606020202030204" pitchFamily="34" charset="0"/>
              </a:rPr>
              <a:t>; escape for “natural immunity” and vaccine (“fully vaccinated”)</a:t>
            </a:r>
          </a:p>
          <a:p>
            <a:r>
              <a:rPr lang="en-US" sz="1800" dirty="0">
                <a:latin typeface="Arial Narrow" panose="020B0606020202030204" pitchFamily="34" charset="0"/>
              </a:rPr>
              <a:t>Advances in therapy – active against Omicron (therapy for mild-moderate illness) -  limited supply for all but </a:t>
            </a:r>
            <a:r>
              <a:rPr lang="en-US" sz="1800" dirty="0" err="1">
                <a:latin typeface="Arial Narrow" panose="020B0606020202030204" pitchFamily="34" charset="0"/>
              </a:rPr>
              <a:t>remdesivir</a:t>
            </a:r>
            <a:endParaRPr lang="en-US" sz="1800" dirty="0">
              <a:latin typeface="Arial Narrow" panose="020B0606020202030204" pitchFamily="34" charset="0"/>
            </a:endParaRPr>
          </a:p>
          <a:p>
            <a:pPr lvl="1"/>
            <a:r>
              <a:rPr lang="en-US" sz="1800" dirty="0" err="1">
                <a:latin typeface="Arial Narrow" panose="020B0606020202030204" pitchFamily="34" charset="0"/>
              </a:rPr>
              <a:t>Paxlovid</a:t>
            </a:r>
            <a:r>
              <a:rPr lang="en-US" sz="1800" dirty="0">
                <a:latin typeface="Arial Narrow" panose="020B0606020202030204" pitchFamily="34" charset="0"/>
              </a:rPr>
              <a:t>: FDA authorized, substantial drug interactions, </a:t>
            </a:r>
            <a:r>
              <a:rPr lang="en-US" sz="1800" dirty="0">
                <a:latin typeface="Arial Narrow" panose="020B0606020202030204" pitchFamily="34" charset="0"/>
                <a:cs typeface="Arial" panose="020B0604020202020204" pitchFamily="34" charset="0"/>
              </a:rPr>
              <a:t>CYP3A4 inhibitor; ~88% effective to prevent hospitalizations, oral</a:t>
            </a:r>
          </a:p>
          <a:p>
            <a:pPr lvl="1"/>
            <a:r>
              <a:rPr lang="en-US" sz="1800" dirty="0" err="1">
                <a:latin typeface="Arial Narrow" panose="020B0606020202030204" pitchFamily="34" charset="0"/>
                <a:cs typeface="Arial" panose="020B0604020202020204" pitchFamily="34" charset="0"/>
              </a:rPr>
              <a:t>Sotrovimab</a:t>
            </a:r>
            <a:r>
              <a:rPr lang="en-US" sz="1800" dirty="0">
                <a:latin typeface="Arial Narrow" panose="020B0606020202030204" pitchFamily="34" charset="0"/>
                <a:cs typeface="Arial" panose="020B0604020202020204" pitchFamily="34" charset="0"/>
              </a:rPr>
              <a:t>: FDA authorized, IV infusion</a:t>
            </a:r>
          </a:p>
          <a:p>
            <a:pPr lvl="1"/>
            <a:r>
              <a:rPr lang="en-US" sz="1800" dirty="0" err="1">
                <a:latin typeface="Arial Narrow" panose="020B0606020202030204" pitchFamily="34" charset="0"/>
                <a:cs typeface="Arial" panose="020B0604020202020204" pitchFamily="34" charset="0"/>
              </a:rPr>
              <a:t>Remdesivir</a:t>
            </a:r>
            <a:r>
              <a:rPr lang="en-US" sz="1800" dirty="0">
                <a:latin typeface="Arial Narrow" panose="020B0606020202030204" pitchFamily="34" charset="0"/>
                <a:cs typeface="Arial" panose="020B0604020202020204" pitchFamily="34" charset="0"/>
              </a:rPr>
              <a:t>: FDA approved but “off label”, IV infusion each day for 3 days</a:t>
            </a:r>
          </a:p>
          <a:p>
            <a:pPr lvl="1"/>
            <a:r>
              <a:rPr lang="en-US" sz="1800" dirty="0" err="1">
                <a:latin typeface="Arial Narrow" panose="020B0606020202030204" pitchFamily="34" charset="0"/>
                <a:cs typeface="Arial" panose="020B0604020202020204" pitchFamily="34" charset="0"/>
              </a:rPr>
              <a:t>Molnupiravir</a:t>
            </a:r>
            <a:r>
              <a:rPr lang="en-US" sz="1800" dirty="0">
                <a:latin typeface="Arial Narrow" panose="020B0606020202030204" pitchFamily="34" charset="0"/>
                <a:cs typeface="Arial" panose="020B0604020202020204" pitchFamily="34" charset="0"/>
              </a:rPr>
              <a:t>: FDA authorized, limited effectiveness (~30% to prevent hospitalization), oral</a:t>
            </a:r>
          </a:p>
          <a:p>
            <a:r>
              <a:rPr lang="en-US" sz="1800" dirty="0">
                <a:latin typeface="Arial Narrow" panose="020B0606020202030204" pitchFamily="34" charset="0"/>
                <a:cs typeface="Arial" panose="020B0604020202020204" pitchFamily="34" charset="0"/>
              </a:rPr>
              <a:t>Advances in preventive therapy (IM)</a:t>
            </a:r>
          </a:p>
          <a:p>
            <a:pPr lvl="1"/>
            <a:r>
              <a:rPr lang="en-US" sz="1800" dirty="0" err="1">
                <a:latin typeface="Arial Narrow" panose="020B0606020202030204" pitchFamily="34" charset="0"/>
              </a:rPr>
              <a:t>Evusheld</a:t>
            </a:r>
            <a:r>
              <a:rPr lang="en-US" sz="1800" dirty="0">
                <a:latin typeface="Arial Narrow" panose="020B0606020202030204" pitchFamily="34" charset="0"/>
              </a:rPr>
              <a:t> (</a:t>
            </a:r>
            <a:r>
              <a:rPr lang="en-US" sz="1800" dirty="0" err="1">
                <a:latin typeface="Arial Narrow" panose="020B0606020202030204" pitchFamily="34" charset="0"/>
              </a:rPr>
              <a:t>tixagevimab</a:t>
            </a:r>
            <a:r>
              <a:rPr lang="en-US" sz="1800" dirty="0">
                <a:latin typeface="Arial Narrow" panose="020B0606020202030204" pitchFamily="34" charset="0"/>
              </a:rPr>
              <a:t> co-packaged with </a:t>
            </a:r>
            <a:r>
              <a:rPr lang="en-US" sz="1800" dirty="0" err="1">
                <a:latin typeface="Arial Narrow" panose="020B0606020202030204" pitchFamily="34" charset="0"/>
              </a:rPr>
              <a:t>cilgavimab</a:t>
            </a:r>
            <a:r>
              <a:rPr lang="en-US" sz="1800" dirty="0">
                <a:latin typeface="Arial Narrow" panose="020B0606020202030204" pitchFamily="34" charset="0"/>
              </a:rPr>
              <a:t> and administered together)</a:t>
            </a:r>
          </a:p>
        </p:txBody>
      </p:sp>
    </p:spTree>
    <p:extLst>
      <p:ext uri="{BB962C8B-B14F-4D97-AF65-F5344CB8AC3E}">
        <p14:creationId xmlns:p14="http://schemas.microsoft.com/office/powerpoint/2010/main" val="3194440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3200" b="1" dirty="0">
                <a:latin typeface="Arial Narrow" panose="020B0606020202030204" pitchFamily="34" charset="0"/>
              </a:rPr>
              <a:t>Active epidemiological investigation on SARS-CoV-2 infection caused by Omicron variant (</a:t>
            </a:r>
            <a:r>
              <a:rPr lang="en-US" sz="3200" b="1" dirty="0" err="1">
                <a:latin typeface="Arial Narrow" panose="020B0606020202030204" pitchFamily="34" charset="0"/>
              </a:rPr>
              <a:t>Pango</a:t>
            </a:r>
            <a:r>
              <a:rPr lang="en-US" sz="3200" b="1" dirty="0">
                <a:latin typeface="Arial Narrow" panose="020B0606020202030204" pitchFamily="34" charset="0"/>
              </a:rPr>
              <a:t> lineage B.1.1.529) in Japan: preliminary report on infectious period</a:t>
            </a:r>
          </a:p>
        </p:txBody>
      </p:sp>
      <p:pic>
        <p:nvPicPr>
          <p:cNvPr id="6" name="Picture 5"/>
          <p:cNvPicPr>
            <a:picLocks noChangeAspect="1"/>
          </p:cNvPicPr>
          <p:nvPr/>
        </p:nvPicPr>
        <p:blipFill>
          <a:blip r:embed="rId2"/>
          <a:stretch>
            <a:fillRect/>
          </a:stretch>
        </p:blipFill>
        <p:spPr>
          <a:xfrm>
            <a:off x="372336" y="1887682"/>
            <a:ext cx="3534987" cy="3111273"/>
          </a:xfrm>
          <a:prstGeom prst="rect">
            <a:avLst/>
          </a:prstGeom>
        </p:spPr>
      </p:pic>
      <p:pic>
        <p:nvPicPr>
          <p:cNvPr id="7" name="Picture 6"/>
          <p:cNvPicPr>
            <a:picLocks noChangeAspect="1"/>
          </p:cNvPicPr>
          <p:nvPr/>
        </p:nvPicPr>
        <p:blipFill>
          <a:blip r:embed="rId3"/>
          <a:stretch>
            <a:fillRect/>
          </a:stretch>
        </p:blipFill>
        <p:spPr>
          <a:xfrm>
            <a:off x="3955007" y="1885470"/>
            <a:ext cx="3592949" cy="3113485"/>
          </a:xfrm>
          <a:prstGeom prst="rect">
            <a:avLst/>
          </a:prstGeom>
        </p:spPr>
      </p:pic>
      <p:pic>
        <p:nvPicPr>
          <p:cNvPr id="8" name="Picture 7"/>
          <p:cNvPicPr>
            <a:picLocks noChangeAspect="1"/>
          </p:cNvPicPr>
          <p:nvPr/>
        </p:nvPicPr>
        <p:blipFill>
          <a:blip r:embed="rId4"/>
          <a:stretch>
            <a:fillRect/>
          </a:stretch>
        </p:blipFill>
        <p:spPr>
          <a:xfrm>
            <a:off x="7547956" y="1885470"/>
            <a:ext cx="4373444" cy="3010003"/>
          </a:xfrm>
          <a:prstGeom prst="rect">
            <a:avLst/>
          </a:prstGeom>
        </p:spPr>
      </p:pic>
      <p:sp>
        <p:nvSpPr>
          <p:cNvPr id="9" name="Rectangle 8"/>
          <p:cNvSpPr/>
          <p:nvPr/>
        </p:nvSpPr>
        <p:spPr>
          <a:xfrm>
            <a:off x="391039" y="3823855"/>
            <a:ext cx="3466066" cy="30757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031673" y="3823855"/>
            <a:ext cx="3458094" cy="30757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639396" y="3906982"/>
            <a:ext cx="4172989" cy="3574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a:stretch>
            <a:fillRect/>
          </a:stretch>
        </p:blipFill>
        <p:spPr>
          <a:xfrm>
            <a:off x="372336" y="4998955"/>
            <a:ext cx="3800653" cy="1721472"/>
          </a:xfrm>
          <a:prstGeom prst="rect">
            <a:avLst/>
          </a:prstGeom>
        </p:spPr>
      </p:pic>
      <p:sp>
        <p:nvSpPr>
          <p:cNvPr id="13" name="TextBox 12"/>
          <p:cNvSpPr txBox="1"/>
          <p:nvPr/>
        </p:nvSpPr>
        <p:spPr>
          <a:xfrm>
            <a:off x="4663440" y="5193737"/>
            <a:ext cx="6952827" cy="584775"/>
          </a:xfrm>
          <a:prstGeom prst="rect">
            <a:avLst/>
          </a:prstGeom>
          <a:noFill/>
        </p:spPr>
        <p:txBody>
          <a:bodyPr wrap="square" rtlCol="0">
            <a:spAutoFit/>
          </a:bodyPr>
          <a:lstStyle/>
          <a:p>
            <a:r>
              <a:rPr lang="en-US" sz="1600" b="1" dirty="0">
                <a:latin typeface="Arial Narrow" panose="020B0606020202030204" pitchFamily="34" charset="0"/>
              </a:rPr>
              <a:t>Figure. Kinetics of viral RNA amount in respiratory samples obtained from Omicron variant infected cases </a:t>
            </a:r>
            <a:endParaRPr lang="en-US" sz="1600" dirty="0">
              <a:latin typeface="Arial Narrow" panose="020B0606020202030204" pitchFamily="34" charset="0"/>
            </a:endParaRPr>
          </a:p>
        </p:txBody>
      </p:sp>
      <p:sp>
        <p:nvSpPr>
          <p:cNvPr id="14" name="TextBox 13"/>
          <p:cNvSpPr txBox="1"/>
          <p:nvPr/>
        </p:nvSpPr>
        <p:spPr>
          <a:xfrm>
            <a:off x="4854633" y="5935287"/>
            <a:ext cx="5269776" cy="338554"/>
          </a:xfrm>
          <a:prstGeom prst="rect">
            <a:avLst/>
          </a:prstGeom>
          <a:noFill/>
        </p:spPr>
        <p:txBody>
          <a:bodyPr wrap="none" rtlCol="0">
            <a:spAutoFit/>
          </a:bodyPr>
          <a:lstStyle/>
          <a:p>
            <a:r>
              <a:rPr lang="en-US" sz="1600" dirty="0">
                <a:latin typeface="Arial Narrow" panose="020B0606020202030204" pitchFamily="34" charset="0"/>
              </a:rPr>
              <a:t>https://www.niid.go.jp/niid/en/2019-ncov-e/10884-covid19-66-en.html</a:t>
            </a:r>
          </a:p>
        </p:txBody>
      </p:sp>
    </p:spTree>
    <p:extLst>
      <p:ext uri="{BB962C8B-B14F-4D97-AF65-F5344CB8AC3E}">
        <p14:creationId xmlns:p14="http://schemas.microsoft.com/office/powerpoint/2010/main" val="687526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b="1" dirty="0">
                <a:latin typeface="Arial Narrow" panose="020B0606020202030204" pitchFamily="34" charset="0"/>
              </a:rPr>
              <a:t>Investigation of a SARS-CoV-2 B.1.1.529 (Omicron) Variant Cluster, Nebraska, Nov.–Dec. 2021</a:t>
            </a:r>
          </a:p>
        </p:txBody>
      </p:sp>
      <p:sp>
        <p:nvSpPr>
          <p:cNvPr id="3" name="Content Placeholder 2"/>
          <p:cNvSpPr>
            <a:spLocks noGrp="1"/>
          </p:cNvSpPr>
          <p:nvPr>
            <p:ph idx="1"/>
          </p:nvPr>
        </p:nvSpPr>
        <p:spPr/>
        <p:txBody>
          <a:bodyPr>
            <a:normAutofit/>
          </a:bodyPr>
          <a:lstStyle/>
          <a:p>
            <a:r>
              <a:rPr lang="en-US" sz="1800" dirty="0">
                <a:latin typeface="Arial Narrow" panose="020B0606020202030204" pitchFamily="34" charset="0"/>
              </a:rPr>
              <a:t>Goal: Outbreak evaluation</a:t>
            </a:r>
          </a:p>
          <a:p>
            <a:r>
              <a:rPr lang="en-US" sz="1800" dirty="0">
                <a:latin typeface="Arial Narrow" panose="020B0606020202030204" pitchFamily="34" charset="0"/>
              </a:rPr>
              <a:t>Index case had symptomatic COVID-19 in 11/20, unmasked contact with coughing person during conference in Nigeria. Pre-travel test 11/21/21 negative.  On 11/23/21 while still asymptomatic, had unmasked contact with 5 household members (1, fully vaccinated plus COVID-19 in 8/21; 3, unvaccinated plus previous COVID-19; 1, unvaccinated with mild URI but negative COVID-19 test.  No household members immunocompromised.  </a:t>
            </a:r>
          </a:p>
          <a:p>
            <a:r>
              <a:rPr lang="en-US" sz="1800" dirty="0">
                <a:latin typeface="Arial Narrow" panose="020B0606020202030204" pitchFamily="34" charset="0"/>
              </a:rPr>
              <a:t>On 11/24/21 index case developed symptoms; positive COVID-19 test on 11/26/21.  All 6 household members developed symptoms 11/24-11/26 (</a:t>
            </a:r>
            <a:r>
              <a:rPr lang="en-US" sz="1800" dirty="0">
                <a:solidFill>
                  <a:srgbClr val="FF0000"/>
                </a:solidFill>
                <a:latin typeface="Arial Narrow" panose="020B0606020202030204" pitchFamily="34" charset="0"/>
              </a:rPr>
              <a:t>incubation period, median = 73hr (range, 33-75hr</a:t>
            </a:r>
            <a:r>
              <a:rPr lang="en-US" sz="1800" dirty="0">
                <a:latin typeface="Arial Narrow" panose="020B0606020202030204" pitchFamily="34" charset="0"/>
              </a:rPr>
              <a:t>).  None hospitalized.  </a:t>
            </a:r>
          </a:p>
          <a:p>
            <a:r>
              <a:rPr lang="en-US" sz="1800" dirty="0">
                <a:latin typeface="Arial Narrow" panose="020B0606020202030204" pitchFamily="34" charset="0"/>
              </a:rPr>
              <a:t>Median incubation period SARS-CoV-2, </a:t>
            </a:r>
            <a:r>
              <a:rPr lang="en-US" sz="1800" u="sng" dirty="0">
                <a:latin typeface="Arial Narrow" panose="020B0606020202030204" pitchFamily="34" charset="0"/>
              </a:rPr>
              <a:t>&gt;</a:t>
            </a:r>
            <a:r>
              <a:rPr lang="en-US" sz="1800" dirty="0">
                <a:latin typeface="Arial Narrow" panose="020B0606020202030204" pitchFamily="34" charset="0"/>
              </a:rPr>
              <a:t>5d; Delta, 4d; Omicron, 3d</a:t>
            </a:r>
          </a:p>
          <a:p>
            <a:r>
              <a:rPr lang="en-US" sz="1800" dirty="0">
                <a:solidFill>
                  <a:srgbClr val="FF0000"/>
                </a:solidFill>
                <a:latin typeface="Arial Narrow" panose="020B0606020202030204" pitchFamily="34" charset="0"/>
              </a:rPr>
              <a:t>Conclusions: 1) Omicron highly infectious; 2) Shortened incubation period; 3) Reinfection common; 4) Reduced effectiveness of vaccines; 5) Less virulent</a:t>
            </a:r>
          </a:p>
        </p:txBody>
      </p:sp>
      <p:sp>
        <p:nvSpPr>
          <p:cNvPr id="6" name="TextBox 5"/>
          <p:cNvSpPr txBox="1"/>
          <p:nvPr/>
        </p:nvSpPr>
        <p:spPr>
          <a:xfrm>
            <a:off x="1379913" y="6276109"/>
            <a:ext cx="33954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Jansen L, et al.  MMWR 2021;28 Dec</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0908331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atin typeface="Arial Narrow" panose="020B0606020202030204" pitchFamily="34" charset="0"/>
              </a:rPr>
              <a:t>Outbreak caused by the SARS-CoV-2 Omicron variant in Norway, November to December 2021</a:t>
            </a:r>
          </a:p>
        </p:txBody>
      </p:sp>
      <p:sp>
        <p:nvSpPr>
          <p:cNvPr id="3" name="Content Placeholder 2"/>
          <p:cNvSpPr>
            <a:spLocks noGrp="1"/>
          </p:cNvSpPr>
          <p:nvPr>
            <p:ph sz="half" idx="1"/>
          </p:nvPr>
        </p:nvSpPr>
        <p:spPr>
          <a:xfrm>
            <a:off x="488887" y="1825625"/>
            <a:ext cx="5866646" cy="4351338"/>
          </a:xfrm>
        </p:spPr>
        <p:txBody>
          <a:bodyPr>
            <a:normAutofit/>
          </a:bodyPr>
          <a:lstStyle/>
          <a:p>
            <a:r>
              <a:rPr lang="en-US" sz="1800" dirty="0">
                <a:latin typeface="Arial Narrow" panose="020B0606020202030204" pitchFamily="34" charset="0"/>
              </a:rPr>
              <a:t>In late November 2021, an outbreak of Omicron SARS-CoV-2 following a Christmas party with 117 attendees was detected in Oslo, Norway. The observed Omicron </a:t>
            </a:r>
            <a:r>
              <a:rPr lang="en-US" sz="1800" dirty="0">
                <a:solidFill>
                  <a:srgbClr val="FF0000"/>
                </a:solidFill>
                <a:latin typeface="Arial Narrow" panose="020B0606020202030204" pitchFamily="34" charset="0"/>
              </a:rPr>
              <a:t>attack rate was 74% </a:t>
            </a:r>
            <a:r>
              <a:rPr lang="en-US" sz="1800" dirty="0">
                <a:latin typeface="Arial Narrow" panose="020B0606020202030204" pitchFamily="34" charset="0"/>
              </a:rPr>
              <a:t>and </a:t>
            </a:r>
            <a:r>
              <a:rPr lang="en-US" sz="1800" dirty="0">
                <a:solidFill>
                  <a:srgbClr val="FF0000"/>
                </a:solidFill>
                <a:latin typeface="Arial Narrow" panose="020B0606020202030204" pitchFamily="34" charset="0"/>
              </a:rPr>
              <a:t>most cases developed symptoms</a:t>
            </a:r>
            <a:r>
              <a:rPr lang="en-US" sz="1800" dirty="0">
                <a:latin typeface="Arial Narrow" panose="020B0606020202030204" pitchFamily="34" charset="0"/>
              </a:rPr>
              <a:t>.</a:t>
            </a:r>
          </a:p>
          <a:p>
            <a:r>
              <a:rPr lang="en-US" sz="1800" dirty="0">
                <a:latin typeface="Arial Narrow" panose="020B0606020202030204" pitchFamily="34" charset="0"/>
              </a:rPr>
              <a:t>As of 13 December, none have been hospitalized. Most participants were 30–50 years old</a:t>
            </a:r>
            <a:r>
              <a:rPr lang="en-US" sz="1800" dirty="0">
                <a:solidFill>
                  <a:srgbClr val="FF0000"/>
                </a:solidFill>
                <a:latin typeface="Arial Narrow" panose="020B0606020202030204" pitchFamily="34" charset="0"/>
              </a:rPr>
              <a:t>. 96% were fully vaccinated (none boosted)</a:t>
            </a:r>
            <a:r>
              <a:rPr lang="en-US" sz="1800" dirty="0">
                <a:latin typeface="Arial Narrow" panose="020B0606020202030204" pitchFamily="34" charset="0"/>
              </a:rPr>
              <a:t>.  All were to be test negative prior to event.</a:t>
            </a:r>
          </a:p>
          <a:p>
            <a:r>
              <a:rPr lang="en-US" sz="1800" dirty="0">
                <a:solidFill>
                  <a:srgbClr val="FF0000"/>
                </a:solidFill>
                <a:latin typeface="Arial Narrow" panose="020B0606020202030204" pitchFamily="34" charset="0"/>
              </a:rPr>
              <a:t>Assuming exposure at the event, the incubation period for symptomatic cases had a median of 3 days (IQ range, 3-4).</a:t>
            </a:r>
          </a:p>
          <a:p>
            <a:r>
              <a:rPr lang="en-US" sz="1800" dirty="0">
                <a:latin typeface="Arial Narrow" panose="020B0606020202030204" pitchFamily="34" charset="0"/>
              </a:rPr>
              <a:t>Party was a closed event held in a separate room of a restaurant. </a:t>
            </a:r>
          </a:p>
          <a:p>
            <a:r>
              <a:rPr lang="en-US" sz="1800" dirty="0">
                <a:latin typeface="Arial Narrow" panose="020B0606020202030204" pitchFamily="34" charset="0"/>
              </a:rPr>
              <a:t>These findings corroborate reports that the Omicron variant may be more transmissible, and that vaccination may be less effective in preventing infection compared with Delta.</a:t>
            </a:r>
          </a:p>
        </p:txBody>
      </p:sp>
      <p:pic>
        <p:nvPicPr>
          <p:cNvPr id="5" name="Content Placeholder 4"/>
          <p:cNvPicPr>
            <a:picLocks noGrp="1" noChangeAspect="1"/>
          </p:cNvPicPr>
          <p:nvPr>
            <p:ph sz="half" idx="2"/>
          </p:nvPr>
        </p:nvPicPr>
        <p:blipFill>
          <a:blip r:embed="rId2"/>
          <a:stretch>
            <a:fillRect/>
          </a:stretch>
        </p:blipFill>
        <p:spPr>
          <a:xfrm>
            <a:off x="6628433" y="1825625"/>
            <a:ext cx="4269133" cy="4351338"/>
          </a:xfrm>
          <a:prstGeom prst="rect">
            <a:avLst/>
          </a:prstGeom>
        </p:spPr>
      </p:pic>
      <p:sp>
        <p:nvSpPr>
          <p:cNvPr id="6" name="TextBox 5"/>
          <p:cNvSpPr txBox="1"/>
          <p:nvPr/>
        </p:nvSpPr>
        <p:spPr>
          <a:xfrm>
            <a:off x="380246" y="6257835"/>
            <a:ext cx="117061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Brandal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LT, et al.  Euro Surveillance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2021;26(50):</a:t>
            </a:r>
            <a:r>
              <a:rPr kumimoji="0" lang="fi-FI" sz="1800" b="0" i="0" u="none" strike="noStrike" kern="1200" cap="none" spc="0" normalizeH="0" baseline="0" noProof="0">
                <a:ln>
                  <a:noFill/>
                </a:ln>
                <a:solidFill>
                  <a:prstClr val="black"/>
                </a:solidFill>
                <a:effectLst/>
                <a:uLnTx/>
                <a:uFillTx/>
                <a:latin typeface="Calibri" panose="020F0502020204030204"/>
                <a:ea typeface="+mn-ea"/>
                <a:cs typeface="+mn-cs"/>
              </a:rPr>
              <a:t>pii=2101147</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https://doi</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.org/10.2807/1560--917.ES.2021.26.50.2101147</a:t>
            </a:r>
          </a:p>
        </p:txBody>
      </p:sp>
    </p:spTree>
    <p:extLst>
      <p:ext uri="{BB962C8B-B14F-4D97-AF65-F5344CB8AC3E}">
        <p14:creationId xmlns:p14="http://schemas.microsoft.com/office/powerpoint/2010/main" val="3305064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Arial Narrow" panose="020B0606020202030204" pitchFamily="34" charset="0"/>
              </a:rPr>
              <a:t>Omicron Evades Neutralization by Sera from Vaccinated and Convalescent Individuals</a:t>
            </a:r>
          </a:p>
        </p:txBody>
      </p:sp>
      <p:sp>
        <p:nvSpPr>
          <p:cNvPr id="3" name="Content Placeholder 2"/>
          <p:cNvSpPr>
            <a:spLocks noGrp="1"/>
          </p:cNvSpPr>
          <p:nvPr>
            <p:ph sz="half" idx="1"/>
          </p:nvPr>
        </p:nvSpPr>
        <p:spPr>
          <a:xfrm>
            <a:off x="282633" y="1825625"/>
            <a:ext cx="4838007" cy="4351338"/>
          </a:xfrm>
        </p:spPr>
        <p:txBody>
          <a:bodyPr>
            <a:normAutofit fontScale="92500" lnSpcReduction="10000"/>
          </a:bodyPr>
          <a:lstStyle/>
          <a:p>
            <a:r>
              <a:rPr lang="en-US" sz="1800" dirty="0">
                <a:latin typeface="Arial Narrow" panose="020B0606020202030204" pitchFamily="34" charset="0"/>
              </a:rPr>
              <a:t>In vitro study of sera from infected or vaccinated persons</a:t>
            </a:r>
          </a:p>
          <a:p>
            <a:r>
              <a:rPr lang="en-US" sz="1800" dirty="0">
                <a:latin typeface="Arial Narrow" panose="020B0606020202030204" pitchFamily="34" charset="0"/>
              </a:rPr>
              <a:t>Results: Figure 1 shows that </a:t>
            </a:r>
            <a:r>
              <a:rPr lang="en-US" sz="1800" dirty="0">
                <a:solidFill>
                  <a:srgbClr val="FF0000"/>
                </a:solidFill>
                <a:latin typeface="Arial Narrow" panose="020B0606020202030204" pitchFamily="34" charset="0"/>
              </a:rPr>
              <a:t>sera from vaccinated individuals neutralized the B.1.1.529 variant to a much lesser extent than any other variant analyzed (B.1.1.7, B.1.351, B.1.617.2</a:t>
            </a:r>
            <a:r>
              <a:rPr lang="en-US" sz="1800" dirty="0">
                <a:latin typeface="Arial Narrow" panose="020B0606020202030204" pitchFamily="34" charset="0"/>
              </a:rPr>
              <a:t>). We found some B.1.1.529 cross-neutralization in individuals vaccinated with either the homologous BNT162b2 or the heterologous ChAdOx1 prime/BNT162b2 boost regimen but not after homologous ChAdOx1 vaccination. Furthermore, the sera from convalescent individuals largely failed to neutralize B.1.1.529 although cross-neutralization was observed against other variants. </a:t>
            </a:r>
            <a:r>
              <a:rPr lang="en-US" sz="1800" dirty="0">
                <a:solidFill>
                  <a:srgbClr val="FF0000"/>
                </a:solidFill>
                <a:latin typeface="Arial Narrow" panose="020B0606020202030204" pitchFamily="34" charset="0"/>
              </a:rPr>
              <a:t>All sera from super immune individuals that had been infected and vaccinated once or twice with BNT162b2 or that had been vaccinated and subsequently were infected were able to neutralize B.1.1.529, although to a lesser degree than B.1.617.2.</a:t>
            </a:r>
          </a:p>
        </p:txBody>
      </p:sp>
      <p:pic>
        <p:nvPicPr>
          <p:cNvPr id="5" name="Content Placeholder 4"/>
          <p:cNvPicPr>
            <a:picLocks noGrp="1" noChangeAspect="1"/>
          </p:cNvPicPr>
          <p:nvPr>
            <p:ph sz="half" idx="2"/>
          </p:nvPr>
        </p:nvPicPr>
        <p:blipFill>
          <a:blip r:embed="rId2"/>
          <a:stretch>
            <a:fillRect/>
          </a:stretch>
        </p:blipFill>
        <p:spPr>
          <a:xfrm>
            <a:off x="5394961" y="2241569"/>
            <a:ext cx="5958840" cy="3407731"/>
          </a:xfrm>
          <a:prstGeom prst="rect">
            <a:avLst/>
          </a:prstGeom>
        </p:spPr>
      </p:pic>
      <p:sp>
        <p:nvSpPr>
          <p:cNvPr id="6" name="TextBox 5"/>
          <p:cNvSpPr txBox="1"/>
          <p:nvPr/>
        </p:nvSpPr>
        <p:spPr>
          <a:xfrm>
            <a:off x="5602778" y="5910349"/>
            <a:ext cx="61019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Rossler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 et al.  https://doi.org/10.1101/2021.12.08.21267491</a:t>
            </a:r>
          </a:p>
        </p:txBody>
      </p:sp>
    </p:spTree>
    <p:extLst>
      <p:ext uri="{BB962C8B-B14F-4D97-AF65-F5344CB8AC3E}">
        <p14:creationId xmlns:p14="http://schemas.microsoft.com/office/powerpoint/2010/main" val="36235035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b="1" dirty="0">
                <a:latin typeface="Arial Narrow" panose="020B0606020202030204" pitchFamily="34" charset="0"/>
              </a:rPr>
              <a:t>mRNA-based COVID-19 Vaccine Boosters Induce Neutralizing Immunity Against SARS-CoV-2 Omicron Variant</a:t>
            </a:r>
          </a:p>
        </p:txBody>
      </p:sp>
      <p:sp>
        <p:nvSpPr>
          <p:cNvPr id="6" name="Content Placeholder 5"/>
          <p:cNvSpPr>
            <a:spLocks noGrp="1"/>
          </p:cNvSpPr>
          <p:nvPr>
            <p:ph idx="1"/>
          </p:nvPr>
        </p:nvSpPr>
        <p:spPr>
          <a:xfrm>
            <a:off x="399011" y="1825625"/>
            <a:ext cx="11637818" cy="1482840"/>
          </a:xfrm>
        </p:spPr>
        <p:txBody>
          <a:bodyPr>
            <a:normAutofit/>
          </a:bodyPr>
          <a:lstStyle/>
          <a:p>
            <a:r>
              <a:rPr lang="en-US" sz="1600" dirty="0">
                <a:latin typeface="Arial Narrow" panose="020B0606020202030204" pitchFamily="34" charset="0"/>
              </a:rPr>
              <a:t>Methods:  We measured neutralization potency of sera from 88 mRNA-1273, 111 BNT162b, and 40 Ad26.COV2.S vaccine recipients against wild type, Delta, and Omicron SARS-CoV-2 </a:t>
            </a:r>
            <a:r>
              <a:rPr lang="en-US" sz="1600" dirty="0" err="1">
                <a:latin typeface="Arial Narrow" panose="020B0606020202030204" pitchFamily="34" charset="0"/>
              </a:rPr>
              <a:t>pseudoviruses</a:t>
            </a:r>
            <a:r>
              <a:rPr lang="en-US" sz="1600" dirty="0">
                <a:latin typeface="Arial Narrow" panose="020B0606020202030204" pitchFamily="34" charset="0"/>
              </a:rPr>
              <a:t>. We included individuals that were vaccinated recently (&lt;3 </a:t>
            </a:r>
            <a:r>
              <a:rPr lang="en-US" sz="1600" dirty="0" err="1">
                <a:latin typeface="Arial Narrow" panose="020B0606020202030204" pitchFamily="34" charset="0"/>
              </a:rPr>
              <a:t>mo</a:t>
            </a:r>
            <a:r>
              <a:rPr lang="en-US" sz="1600" dirty="0">
                <a:latin typeface="Arial Narrow" panose="020B0606020202030204" pitchFamily="34" charset="0"/>
              </a:rPr>
              <a:t>), distantly (6-12 </a:t>
            </a:r>
            <a:r>
              <a:rPr lang="en-US" sz="1600" dirty="0" err="1">
                <a:latin typeface="Arial Narrow" panose="020B0606020202030204" pitchFamily="34" charset="0"/>
              </a:rPr>
              <a:t>mo</a:t>
            </a:r>
            <a:r>
              <a:rPr lang="en-US" sz="1600" dirty="0">
                <a:latin typeface="Arial Narrow" panose="020B0606020202030204" pitchFamily="34" charset="0"/>
              </a:rPr>
              <a:t>), or recently boosted, and accounted for prior SARS-CoV-2 infection. </a:t>
            </a:r>
            <a:r>
              <a:rPr lang="en-US" sz="1600" dirty="0">
                <a:solidFill>
                  <a:srgbClr val="FF0000"/>
                </a:solidFill>
                <a:latin typeface="Arial Narrow" panose="020B0606020202030204" pitchFamily="34" charset="0"/>
              </a:rPr>
              <a:t>Remarkably, neutralization of Omicron was undetectable in most vaccinated individuals. </a:t>
            </a:r>
          </a:p>
          <a:p>
            <a:r>
              <a:rPr lang="en-US" sz="1600" dirty="0">
                <a:latin typeface="Arial Narrow" panose="020B0606020202030204" pitchFamily="34" charset="0"/>
              </a:rPr>
              <a:t>Results:  </a:t>
            </a:r>
            <a:r>
              <a:rPr lang="en-US" sz="1600" dirty="0">
                <a:solidFill>
                  <a:srgbClr val="FF0000"/>
                </a:solidFill>
                <a:latin typeface="Arial Narrow" panose="020B0606020202030204" pitchFamily="34" charset="0"/>
              </a:rPr>
              <a:t>Individuals boosted with mRNA vaccines exhibited potent neutralization of Omicron only 4-6-fold lower than wild type, suggesting that boosters enhance the cross-reactivity of neutralizing antibody responses</a:t>
            </a:r>
            <a:r>
              <a:rPr lang="en-US" sz="1600" dirty="0">
                <a:latin typeface="Arial Narrow" panose="020B0606020202030204" pitchFamily="34" charset="0"/>
              </a:rPr>
              <a:t>. We find Omicron </a:t>
            </a:r>
            <a:r>
              <a:rPr lang="en-US" sz="1600" dirty="0" err="1">
                <a:latin typeface="Arial Narrow" panose="020B0606020202030204" pitchFamily="34" charset="0"/>
              </a:rPr>
              <a:t>pseudovirus</a:t>
            </a:r>
            <a:r>
              <a:rPr lang="en-US" sz="1600" dirty="0">
                <a:latin typeface="Arial Narrow" panose="020B0606020202030204" pitchFamily="34" charset="0"/>
              </a:rPr>
              <a:t> is more infectious than any other variant tested.</a:t>
            </a:r>
          </a:p>
        </p:txBody>
      </p:sp>
      <p:pic>
        <p:nvPicPr>
          <p:cNvPr id="7" name="Picture 6"/>
          <p:cNvPicPr>
            <a:picLocks noChangeAspect="1"/>
          </p:cNvPicPr>
          <p:nvPr/>
        </p:nvPicPr>
        <p:blipFill>
          <a:blip r:embed="rId2"/>
          <a:stretch>
            <a:fillRect/>
          </a:stretch>
        </p:blipFill>
        <p:spPr>
          <a:xfrm>
            <a:off x="756458" y="3495862"/>
            <a:ext cx="6678238" cy="2979752"/>
          </a:xfrm>
          <a:prstGeom prst="rect">
            <a:avLst/>
          </a:prstGeom>
        </p:spPr>
      </p:pic>
      <p:sp>
        <p:nvSpPr>
          <p:cNvPr id="8" name="TextBox 7"/>
          <p:cNvSpPr txBox="1"/>
          <p:nvPr/>
        </p:nvSpPr>
        <p:spPr>
          <a:xfrm>
            <a:off x="7543800" y="4547062"/>
            <a:ext cx="455506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Garcia-Beltran WF, et 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https://doi.org/10.1101/2021.12.14.21267755</a:t>
            </a:r>
          </a:p>
        </p:txBody>
      </p:sp>
    </p:spTree>
    <p:extLst>
      <p:ext uri="{BB962C8B-B14F-4D97-AF65-F5344CB8AC3E}">
        <p14:creationId xmlns:p14="http://schemas.microsoft.com/office/powerpoint/2010/main" val="21903972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5412971" cy="690591"/>
          </a:xfrm>
        </p:spPr>
        <p:txBody>
          <a:bodyPr>
            <a:normAutofit fontScale="90000"/>
          </a:bodyPr>
          <a:lstStyle/>
          <a:p>
            <a:r>
              <a:rPr lang="en-US" sz="2800" b="1" dirty="0">
                <a:latin typeface="Arial Narrow" panose="020B0606020202030204" pitchFamily="34" charset="0"/>
              </a:rPr>
              <a:t>Plasma Neutralization of the SARS-CoV-2 Omicron Variant</a:t>
            </a:r>
          </a:p>
        </p:txBody>
      </p:sp>
      <p:sp>
        <p:nvSpPr>
          <p:cNvPr id="5" name="Content Placeholder 4"/>
          <p:cNvSpPr>
            <a:spLocks noGrp="1"/>
          </p:cNvSpPr>
          <p:nvPr>
            <p:ph sz="half" idx="1"/>
          </p:nvPr>
        </p:nvSpPr>
        <p:spPr>
          <a:xfrm>
            <a:off x="241069" y="1055716"/>
            <a:ext cx="6830219" cy="5636029"/>
          </a:xfrm>
        </p:spPr>
        <p:txBody>
          <a:bodyPr>
            <a:normAutofit/>
          </a:bodyPr>
          <a:lstStyle/>
          <a:p>
            <a:r>
              <a:rPr lang="en-US" sz="1600" dirty="0">
                <a:latin typeface="Arial Narrow" panose="020B0606020202030204" pitchFamily="34" charset="0"/>
              </a:rPr>
              <a:t> In plasma specimens obtained at ~1 month and 6 months after infection from persons who had recovered from Covid-19, the 50% neutralization titer (NT 50) values were a mean of 60±47 and 37±27 times lower for PMS20 than for Wuhan-hu-1, respectively, and 58±51 and 32±23 times lower for omicron than for Wuhan-hu-1.</a:t>
            </a:r>
          </a:p>
          <a:p>
            <a:r>
              <a:rPr lang="en-US" sz="1600" dirty="0">
                <a:latin typeface="Arial Narrow" panose="020B0606020202030204" pitchFamily="34" charset="0"/>
              </a:rPr>
              <a:t>Similarly, plasma specimens obtained from different persons in the same cohort 1 year after infection had NT50 values that were 34±24 times lower for PMS20 and 43±23 times lower for omicron than for Wuhan-hu-1.</a:t>
            </a:r>
          </a:p>
          <a:p>
            <a:r>
              <a:rPr lang="en-US" sz="1600" dirty="0">
                <a:solidFill>
                  <a:srgbClr val="FF0000"/>
                </a:solidFill>
                <a:latin typeface="Arial Narrow" panose="020B0606020202030204" pitchFamily="34" charset="0"/>
              </a:rPr>
              <a:t>In plasma specimens from persons who had received two doses of an mRNA vaccine (BNT162b2 [Pfizer–</a:t>
            </a:r>
            <a:r>
              <a:rPr lang="en-US" sz="1600" dirty="0" err="1">
                <a:solidFill>
                  <a:srgbClr val="FF0000"/>
                </a:solidFill>
                <a:latin typeface="Arial Narrow" panose="020B0606020202030204" pitchFamily="34" charset="0"/>
              </a:rPr>
              <a:t>BioNTech</a:t>
            </a:r>
            <a:r>
              <a:rPr lang="en-US" sz="1600" dirty="0">
                <a:solidFill>
                  <a:srgbClr val="FF0000"/>
                </a:solidFill>
                <a:latin typeface="Arial Narrow" panose="020B0606020202030204" pitchFamily="34" charset="0"/>
              </a:rPr>
              <a:t>] or mRNA-1273 [</a:t>
            </a:r>
            <a:r>
              <a:rPr lang="en-US" sz="1600" dirty="0" err="1">
                <a:solidFill>
                  <a:srgbClr val="FF0000"/>
                </a:solidFill>
                <a:latin typeface="Arial Narrow" panose="020B0606020202030204" pitchFamily="34" charset="0"/>
              </a:rPr>
              <a:t>Moderna</a:t>
            </a:r>
            <a:r>
              <a:rPr lang="en-US" sz="1600" dirty="0">
                <a:solidFill>
                  <a:srgbClr val="FF0000"/>
                </a:solidFill>
                <a:latin typeface="Arial Narrow" panose="020B0606020202030204" pitchFamily="34" charset="0"/>
              </a:rPr>
              <a:t>]) 1.3 </a:t>
            </a:r>
            <a:r>
              <a:rPr lang="en-US" sz="1600" dirty="0" err="1">
                <a:solidFill>
                  <a:srgbClr val="FF0000"/>
                </a:solidFill>
                <a:latin typeface="Arial Narrow" panose="020B0606020202030204" pitchFamily="34" charset="0"/>
              </a:rPr>
              <a:t>mo</a:t>
            </a:r>
            <a:r>
              <a:rPr lang="en-US" sz="1600" dirty="0">
                <a:solidFill>
                  <a:srgbClr val="FF0000"/>
                </a:solidFill>
                <a:latin typeface="Arial Narrow" panose="020B0606020202030204" pitchFamily="34" charset="0"/>
              </a:rPr>
              <a:t> before sampling, the NT50 values were 187±24 times lower for PMS20 and 127±66 times lower for omicron than for Wuhan-hu-1</a:t>
            </a:r>
            <a:r>
              <a:rPr lang="en-US" sz="1600" dirty="0">
                <a:latin typeface="Arial Narrow" panose="020B0606020202030204" pitchFamily="34" charset="0"/>
              </a:rPr>
              <a:t>. </a:t>
            </a:r>
            <a:r>
              <a:rPr lang="en-US" sz="1600" dirty="0">
                <a:solidFill>
                  <a:srgbClr val="FF0000"/>
                </a:solidFill>
                <a:latin typeface="Arial Narrow" panose="020B0606020202030204" pitchFamily="34" charset="0"/>
              </a:rPr>
              <a:t>At 5 </a:t>
            </a:r>
            <a:r>
              <a:rPr lang="en-US" sz="1600" dirty="0" err="1">
                <a:solidFill>
                  <a:srgbClr val="FF0000"/>
                </a:solidFill>
                <a:latin typeface="Arial Narrow" panose="020B0606020202030204" pitchFamily="34" charset="0"/>
              </a:rPr>
              <a:t>mo</a:t>
            </a:r>
            <a:r>
              <a:rPr lang="en-US" sz="1600" dirty="0">
                <a:solidFill>
                  <a:srgbClr val="FF0000"/>
                </a:solidFill>
                <a:latin typeface="Arial Narrow" panose="020B0606020202030204" pitchFamily="34" charset="0"/>
              </a:rPr>
              <a:t> after vaccination, the neutralization potency was 58±23 times lower for PMS20 and 27±17 times lower for omicron</a:t>
            </a:r>
            <a:r>
              <a:rPr lang="en-US" sz="1600" dirty="0">
                <a:latin typeface="Arial Narrow" panose="020B0606020202030204" pitchFamily="34" charset="0"/>
              </a:rPr>
              <a:t>. </a:t>
            </a:r>
          </a:p>
          <a:p>
            <a:r>
              <a:rPr lang="en-US" sz="1600" dirty="0">
                <a:latin typeface="Arial Narrow" panose="020B0606020202030204" pitchFamily="34" charset="0"/>
              </a:rPr>
              <a:t>Many plasma specimens from recipients of the single-dose Ad26.COV2.S vaccine (</a:t>
            </a:r>
            <a:r>
              <a:rPr lang="en-US" sz="1600" dirty="0" err="1">
                <a:latin typeface="Arial Narrow" panose="020B0606020202030204" pitchFamily="34" charset="0"/>
              </a:rPr>
              <a:t>J&amp;j</a:t>
            </a:r>
            <a:r>
              <a:rPr lang="en-US" sz="1600" dirty="0">
                <a:latin typeface="Arial Narrow" panose="020B0606020202030204" pitchFamily="34" charset="0"/>
              </a:rPr>
              <a:t>), obtained 1 or 5 </a:t>
            </a:r>
            <a:r>
              <a:rPr lang="en-US" sz="1600" dirty="0" err="1">
                <a:latin typeface="Arial Narrow" panose="020B0606020202030204" pitchFamily="34" charset="0"/>
              </a:rPr>
              <a:t>mo</a:t>
            </a:r>
            <a:r>
              <a:rPr lang="en-US" sz="1600" dirty="0">
                <a:latin typeface="Arial Narrow" panose="020B0606020202030204" pitchFamily="34" charset="0"/>
              </a:rPr>
              <a:t> after vaccination, lacked detectable neutralizing activity against PMS20 or omicron.</a:t>
            </a:r>
          </a:p>
          <a:p>
            <a:r>
              <a:rPr lang="en-US" sz="1600" dirty="0">
                <a:solidFill>
                  <a:srgbClr val="FF0000"/>
                </a:solidFill>
                <a:latin typeface="Arial Narrow" panose="020B0606020202030204" pitchFamily="34" charset="0"/>
              </a:rPr>
              <a:t>Vaccination of persons who had recovered from Covid-19 or administration of a 3</a:t>
            </a:r>
            <a:r>
              <a:rPr lang="en-US" sz="1600" baseline="30000" dirty="0">
                <a:solidFill>
                  <a:srgbClr val="FF0000"/>
                </a:solidFill>
                <a:latin typeface="Arial Narrow" panose="020B0606020202030204" pitchFamily="34" charset="0"/>
              </a:rPr>
              <a:t>rd</a:t>
            </a:r>
            <a:r>
              <a:rPr lang="en-US" sz="1600" dirty="0">
                <a:solidFill>
                  <a:srgbClr val="FF0000"/>
                </a:solidFill>
                <a:latin typeface="Arial Narrow" panose="020B0606020202030204" pitchFamily="34" charset="0"/>
              </a:rPr>
              <a:t>  dose of an mRNA vaccine to vaccinated persons at least 6 months after the second dose of an mRNA vaccine led to a substantial gain in neutralizing activity against PMS20 and omicron</a:t>
            </a:r>
            <a:r>
              <a:rPr lang="en-US" sz="1600" dirty="0">
                <a:latin typeface="Arial Narrow" panose="020B0606020202030204" pitchFamily="34" charset="0"/>
              </a:rPr>
              <a:t>. Person who had received two doses of an mRNA vaccine `6 months earlier and then received a third dose of an mRNA vaccine approximately 1 month before sampling, the NT 50 values after the booster dose were 26 times greater for Wuhan-hu-1, 35 times greater for PMS20, and 38 times greater for omicron. </a:t>
            </a:r>
            <a:endParaRPr lang="en-US" sz="1600" dirty="0">
              <a:solidFill>
                <a:srgbClr val="FF0000"/>
              </a:solidFill>
              <a:latin typeface="Arial Narrow" panose="020B0606020202030204" pitchFamily="34" charset="0"/>
            </a:endParaRPr>
          </a:p>
        </p:txBody>
      </p:sp>
      <p:pic>
        <p:nvPicPr>
          <p:cNvPr id="7" name="Content Placeholder 6"/>
          <p:cNvPicPr>
            <a:picLocks noGrp="1" noChangeAspect="1"/>
          </p:cNvPicPr>
          <p:nvPr>
            <p:ph sz="half" idx="2"/>
          </p:nvPr>
        </p:nvPicPr>
        <p:blipFill>
          <a:blip r:embed="rId2"/>
          <a:stretch>
            <a:fillRect/>
          </a:stretch>
        </p:blipFill>
        <p:spPr>
          <a:xfrm>
            <a:off x="7071288" y="470650"/>
            <a:ext cx="5120712" cy="5856578"/>
          </a:xfrm>
          <a:prstGeom prst="rect">
            <a:avLst/>
          </a:prstGeom>
        </p:spPr>
      </p:pic>
      <p:sp>
        <p:nvSpPr>
          <p:cNvPr id="8" name="TextBox 7"/>
          <p:cNvSpPr txBox="1"/>
          <p:nvPr/>
        </p:nvSpPr>
        <p:spPr>
          <a:xfrm>
            <a:off x="7157258" y="6327228"/>
            <a:ext cx="3412922" cy="369332"/>
          </a:xfrm>
          <a:prstGeom prst="rect">
            <a:avLst/>
          </a:prstGeom>
          <a:noFill/>
        </p:spPr>
        <p:txBody>
          <a:bodyPr wrap="none" rtlCol="0">
            <a:spAutoFit/>
          </a:bodyPr>
          <a:lstStyle/>
          <a:p>
            <a:r>
              <a:rPr lang="en-US" dirty="0"/>
              <a:t>Schmidt F, et al.  NEJM 2022;7 Jan.</a:t>
            </a:r>
          </a:p>
        </p:txBody>
      </p:sp>
    </p:spTree>
    <p:extLst>
      <p:ext uri="{BB962C8B-B14F-4D97-AF65-F5344CB8AC3E}">
        <p14:creationId xmlns:p14="http://schemas.microsoft.com/office/powerpoint/2010/main" val="16433418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Arial Narrow" panose="020B0606020202030204" pitchFamily="34" charset="0"/>
              </a:rPr>
              <a:t>Effectiveness of COVID-19 Vaccines Against</a:t>
            </a:r>
            <a:br>
              <a:rPr lang="en-US" sz="4000" b="1" dirty="0">
                <a:latin typeface="Arial Narrow" panose="020B0606020202030204" pitchFamily="34" charset="0"/>
              </a:rPr>
            </a:br>
            <a:r>
              <a:rPr lang="en-US" sz="4000" b="1" dirty="0">
                <a:latin typeface="Arial Narrow" panose="020B0606020202030204" pitchFamily="34" charset="0"/>
              </a:rPr>
              <a:t>the Omicron (B.1.1.529) Variant of Concern</a:t>
            </a:r>
          </a:p>
        </p:txBody>
      </p:sp>
      <p:pic>
        <p:nvPicPr>
          <p:cNvPr id="6" name="Content Placeholder 5"/>
          <p:cNvPicPr>
            <a:picLocks noGrp="1" noChangeAspect="1"/>
          </p:cNvPicPr>
          <p:nvPr>
            <p:ph sz="half" idx="2"/>
          </p:nvPr>
        </p:nvPicPr>
        <p:blipFill>
          <a:blip r:embed="rId2"/>
          <a:stretch>
            <a:fillRect/>
          </a:stretch>
        </p:blipFill>
        <p:spPr>
          <a:xfrm>
            <a:off x="5410753" y="1567604"/>
            <a:ext cx="6541563" cy="3794105"/>
          </a:xfrm>
          <a:prstGeom prst="rect">
            <a:avLst/>
          </a:prstGeom>
        </p:spPr>
      </p:pic>
      <p:sp>
        <p:nvSpPr>
          <p:cNvPr id="7" name="Content Placeholder 6"/>
          <p:cNvSpPr>
            <a:spLocks noGrp="1"/>
          </p:cNvSpPr>
          <p:nvPr>
            <p:ph sz="half" idx="1"/>
          </p:nvPr>
        </p:nvSpPr>
        <p:spPr>
          <a:xfrm>
            <a:off x="315884" y="1825625"/>
            <a:ext cx="4829694" cy="4351338"/>
          </a:xfrm>
        </p:spPr>
        <p:txBody>
          <a:bodyPr>
            <a:normAutofit/>
          </a:bodyPr>
          <a:lstStyle/>
          <a:p>
            <a:r>
              <a:rPr lang="en-US" sz="1600" dirty="0">
                <a:latin typeface="Arial Narrow" panose="020B0606020202030204" pitchFamily="34" charset="0"/>
              </a:rPr>
              <a:t>Methods:  Test-negative case-control design to estimate vaccine effectiveness (VE) against symptomatic disease caused by the Omicron and Delta variants in England. VE was calculated after primary immunization with two BNT162b2 or ChAdOx1 doses, and at 2+ weeks following a BNT162b2 booster</a:t>
            </a:r>
          </a:p>
          <a:p>
            <a:r>
              <a:rPr lang="en-US" sz="1600" dirty="0">
                <a:latin typeface="Arial Narrow" panose="020B0606020202030204" pitchFamily="34" charset="0"/>
              </a:rPr>
              <a:t>Results: Data from 11/27-12/6; 581 Omicron and 56,439 Delta cases. here was no effect against Omicron from 15 weeks after two ChAdOx1 doses, while </a:t>
            </a:r>
            <a:r>
              <a:rPr lang="en-US" sz="1600" dirty="0">
                <a:solidFill>
                  <a:srgbClr val="FF0000"/>
                </a:solidFill>
                <a:latin typeface="Arial Narrow" panose="020B0606020202030204" pitchFamily="34" charset="0"/>
              </a:rPr>
              <a:t>VE after two BNT162b2 doses was 88.0% (95%CI: 65.9 to 95.8%) 2-9 weeks after dose 2, dropping to between 34 and 37% from 15 weeks post dose 2</a:t>
            </a:r>
            <a:r>
              <a:rPr lang="en-US" sz="1600" dirty="0">
                <a:latin typeface="Arial Narrow" panose="020B0606020202030204" pitchFamily="34" charset="0"/>
              </a:rPr>
              <a:t>. From two weeks after a </a:t>
            </a:r>
            <a:r>
              <a:rPr lang="en-US" sz="1600" dirty="0">
                <a:solidFill>
                  <a:srgbClr val="FF0000"/>
                </a:solidFill>
                <a:latin typeface="Arial Narrow" panose="020B0606020202030204" pitchFamily="34" charset="0"/>
              </a:rPr>
              <a:t>BNT162b2 booster, VE increased to </a:t>
            </a:r>
            <a:r>
              <a:rPr lang="en-US" sz="1600" dirty="0">
                <a:latin typeface="Arial Narrow" panose="020B0606020202030204" pitchFamily="34" charset="0"/>
              </a:rPr>
              <a:t>71.4% (95%CI: 41.8 to 86.0%) for ChAdOx1 primary course recipients and </a:t>
            </a:r>
            <a:r>
              <a:rPr lang="en-US" sz="1600" dirty="0">
                <a:solidFill>
                  <a:srgbClr val="FF0000"/>
                </a:solidFill>
                <a:latin typeface="Arial Narrow" panose="020B0606020202030204" pitchFamily="34" charset="0"/>
              </a:rPr>
              <a:t>75.5% (95%CI: 56.1 to 86.3%) for BNT162b2 primary course recipients.</a:t>
            </a:r>
          </a:p>
          <a:p>
            <a:r>
              <a:rPr lang="en-US" sz="1600" dirty="0">
                <a:latin typeface="Arial Narrow" panose="020B0606020202030204" pitchFamily="34" charset="0"/>
              </a:rPr>
              <a:t>Conclusion</a:t>
            </a:r>
            <a:r>
              <a:rPr lang="en-US" sz="1600" dirty="0">
                <a:solidFill>
                  <a:srgbClr val="FF0000"/>
                </a:solidFill>
                <a:latin typeface="Arial Narrow" panose="020B0606020202030204" pitchFamily="34" charset="0"/>
              </a:rPr>
              <a:t>: Boosting with BNT162b2 following either primary course significantly increased protection.</a:t>
            </a:r>
          </a:p>
        </p:txBody>
      </p:sp>
      <p:sp>
        <p:nvSpPr>
          <p:cNvPr id="8" name="TextBox 7"/>
          <p:cNvSpPr txBox="1"/>
          <p:nvPr/>
        </p:nvSpPr>
        <p:spPr>
          <a:xfrm>
            <a:off x="5270269" y="5976851"/>
            <a:ext cx="488197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Andrews N, et al.  https://doi.org/10.1101/2021.12.14.21267615</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4376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b="1" dirty="0">
                <a:latin typeface="Arial Narrow" panose="020B0606020202030204" pitchFamily="34" charset="0"/>
              </a:rPr>
              <a:t>DISCOVERY HEALTH: OMICRON REPORT</a:t>
            </a:r>
          </a:p>
        </p:txBody>
      </p:sp>
      <p:sp>
        <p:nvSpPr>
          <p:cNvPr id="6" name="Content Placeholder 5"/>
          <p:cNvSpPr>
            <a:spLocks noGrp="1"/>
          </p:cNvSpPr>
          <p:nvPr>
            <p:ph idx="1"/>
          </p:nvPr>
        </p:nvSpPr>
        <p:spPr>
          <a:xfrm>
            <a:off x="423949" y="1825625"/>
            <a:ext cx="11571316" cy="4351338"/>
          </a:xfrm>
        </p:spPr>
        <p:txBody>
          <a:bodyPr>
            <a:normAutofit lnSpcReduction="10000"/>
          </a:bodyPr>
          <a:lstStyle/>
          <a:p>
            <a:r>
              <a:rPr lang="en-US" sz="1800" dirty="0">
                <a:latin typeface="Arial Narrow" panose="020B0606020202030204" pitchFamily="34" charset="0"/>
              </a:rPr>
              <a:t>Real-world analysis of Omicron outbreak based on 211,000 COVID-19-positive test results in South Africa, 14 Dec.</a:t>
            </a:r>
          </a:p>
          <a:p>
            <a:r>
              <a:rPr lang="en-US" sz="1800" b="1" dirty="0">
                <a:latin typeface="Arial Narrow" panose="020B0606020202030204" pitchFamily="34" charset="0"/>
              </a:rPr>
              <a:t>Pfizer vaccine effectiveness</a:t>
            </a:r>
            <a:r>
              <a:rPr lang="en-US" sz="1800" dirty="0">
                <a:latin typeface="Arial Narrow" panose="020B0606020202030204" pitchFamily="34" charset="0"/>
              </a:rPr>
              <a:t>:  </a:t>
            </a:r>
            <a:r>
              <a:rPr lang="en-US" sz="1800" dirty="0">
                <a:solidFill>
                  <a:srgbClr val="FF0000"/>
                </a:solidFill>
                <a:latin typeface="Arial Narrow" panose="020B0606020202030204" pitchFamily="34" charset="0"/>
              </a:rPr>
              <a:t>Two-dose Pfizer-</a:t>
            </a:r>
            <a:r>
              <a:rPr lang="en-US" sz="1800" dirty="0" err="1">
                <a:solidFill>
                  <a:srgbClr val="FF0000"/>
                </a:solidFill>
                <a:latin typeface="Arial Narrow" panose="020B0606020202030204" pitchFamily="34" charset="0"/>
              </a:rPr>
              <a:t>BioNTech</a:t>
            </a:r>
            <a:r>
              <a:rPr lang="en-US" sz="1800" dirty="0">
                <a:solidFill>
                  <a:srgbClr val="FF0000"/>
                </a:solidFill>
                <a:latin typeface="Arial Narrow" panose="020B0606020202030204" pitchFamily="34" charset="0"/>
              </a:rPr>
              <a:t> vaccination provides 70% protection against severe complications of COVID-19 requiring hospitalization, and 33% protection against COVID-19 infection</a:t>
            </a:r>
            <a:r>
              <a:rPr lang="en-US" sz="1800" dirty="0">
                <a:latin typeface="Arial Narrow" panose="020B0606020202030204" pitchFamily="34" charset="0"/>
              </a:rPr>
              <a:t>, during the current Omicron wave (test-negative design) - represents a significant drop from the 80% protection against infection afforded during the earlier period, probably on the basis of lower antibody susceptibility, following the extensive spike protein mutations in the Omicron variant.</a:t>
            </a:r>
          </a:p>
          <a:p>
            <a:r>
              <a:rPr lang="en-US" sz="1800" b="1" dirty="0">
                <a:latin typeface="Arial Narrow" panose="020B0606020202030204" pitchFamily="34" charset="0"/>
              </a:rPr>
              <a:t>Reinfection risk</a:t>
            </a:r>
            <a:r>
              <a:rPr lang="en-US" sz="1800" dirty="0">
                <a:latin typeface="Arial Narrow" panose="020B0606020202030204" pitchFamily="34" charset="0"/>
              </a:rPr>
              <a:t>: For individuals who have had COVID-19 previously, the risk of reinfection with Omicron is significantly higher, relative to prior variants.  </a:t>
            </a:r>
            <a:r>
              <a:rPr lang="en-US" sz="1800" dirty="0">
                <a:solidFill>
                  <a:srgbClr val="FF0000"/>
                </a:solidFill>
                <a:latin typeface="Arial Narrow" panose="020B0606020202030204" pitchFamily="34" charset="0"/>
              </a:rPr>
              <a:t>People who were infected with COVID-19 in South Africa’s third (Delta) wave face a 40% relative risk of reinfection with Omicron; people who were infected with COVID-19 in South Africa’s second (Beta) wave face a 60% relative risk of reinfection with Omicron.</a:t>
            </a:r>
          </a:p>
          <a:p>
            <a:r>
              <a:rPr lang="en-US" sz="1800" b="1" dirty="0">
                <a:latin typeface="Arial Narrow" panose="020B0606020202030204" pitchFamily="34" charset="0"/>
              </a:rPr>
              <a:t>Severity</a:t>
            </a:r>
            <a:r>
              <a:rPr lang="en-US" sz="1800" dirty="0">
                <a:latin typeface="Arial Narrow" panose="020B0606020202030204" pitchFamily="34" charset="0"/>
              </a:rPr>
              <a:t>: </a:t>
            </a:r>
            <a:r>
              <a:rPr lang="en-US" sz="1800" dirty="0">
                <a:solidFill>
                  <a:srgbClr val="FF0000"/>
                </a:solidFill>
                <a:latin typeface="Arial Narrow" panose="020B0606020202030204" pitchFamily="34" charset="0"/>
              </a:rPr>
              <a:t>The risk of hospital admission among adults diagnosed with COVID-19 is 29% lower for the Omicron variant infection compared to infections involving the D614G mutation in South Africa’s first wave in mid-2020, after adjusting for vaccination status</a:t>
            </a:r>
          </a:p>
          <a:p>
            <a:r>
              <a:rPr lang="en-US" sz="1800" b="1" dirty="0">
                <a:latin typeface="Arial Narrow" panose="020B0606020202030204" pitchFamily="34" charset="0"/>
              </a:rPr>
              <a:t>Children</a:t>
            </a:r>
            <a:r>
              <a:rPr lang="en-US" sz="1800" dirty="0">
                <a:latin typeface="Arial Narrow" panose="020B0606020202030204" pitchFamily="34" charset="0"/>
              </a:rPr>
              <a:t>: </a:t>
            </a:r>
            <a:r>
              <a:rPr lang="en-US" sz="1800" dirty="0">
                <a:solidFill>
                  <a:srgbClr val="FF0000"/>
                </a:solidFill>
                <a:latin typeface="Arial Narrow" panose="020B0606020202030204" pitchFamily="34" charset="0"/>
              </a:rPr>
              <a:t>Despite very low absolute incidence, preliminary data suggests that children have a 20% higher risk of hospital admission in Omicron-led fourth wave in South Africa, relative to the D614G-led first wave. </a:t>
            </a:r>
          </a:p>
          <a:p>
            <a:r>
              <a:rPr lang="en-US" sz="1800" b="1" dirty="0">
                <a:latin typeface="Arial Narrow" panose="020B0606020202030204" pitchFamily="34" charset="0"/>
              </a:rPr>
              <a:t>Limitations on data</a:t>
            </a:r>
            <a:r>
              <a:rPr lang="en-US" sz="1800" dirty="0">
                <a:latin typeface="Arial Narrow" panose="020B0606020202030204" pitchFamily="34" charset="0"/>
              </a:rPr>
              <a:t>: 1) limited to first 3 weeks of Omicron-driven wave in SA; 2) data confounded by various factors, including high </a:t>
            </a:r>
            <a:r>
              <a:rPr lang="en-US" sz="1800" dirty="0" err="1">
                <a:latin typeface="Arial Narrow" panose="020B0606020202030204" pitchFamily="34" charset="0"/>
              </a:rPr>
              <a:t>seroprevalence</a:t>
            </a:r>
            <a:r>
              <a:rPr lang="en-US" sz="1800" dirty="0">
                <a:latin typeface="Arial Narrow" panose="020B0606020202030204" pitchFamily="34" charset="0"/>
              </a:rPr>
              <a:t> of COVID-19 antibodies in the South African population as a whole</a:t>
            </a:r>
          </a:p>
        </p:txBody>
      </p:sp>
      <p:sp>
        <p:nvSpPr>
          <p:cNvPr id="7" name="TextBox 6"/>
          <p:cNvSpPr txBox="1"/>
          <p:nvPr/>
        </p:nvSpPr>
        <p:spPr>
          <a:xfrm>
            <a:off x="781396" y="6284422"/>
            <a:ext cx="9044248"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14 Dec.2021;                                                                                         https://www.discovery.co.za/corporate/news-room</a:t>
            </a:r>
          </a:p>
        </p:txBody>
      </p:sp>
    </p:spTree>
    <p:extLst>
      <p:ext uri="{BB962C8B-B14F-4D97-AF65-F5344CB8AC3E}">
        <p14:creationId xmlns:p14="http://schemas.microsoft.com/office/powerpoint/2010/main" val="29589372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5462847" cy="1325563"/>
          </a:xfrm>
        </p:spPr>
        <p:txBody>
          <a:bodyPr>
            <a:normAutofit/>
          </a:bodyPr>
          <a:lstStyle/>
          <a:p>
            <a:r>
              <a:rPr lang="en-US" sz="3600" dirty="0">
                <a:latin typeface="Arial Narrow" panose="020B0606020202030204" pitchFamily="34" charset="0"/>
              </a:rPr>
              <a:t>OMICRON IN DENMARK, FIRST 785 CASES</a:t>
            </a:r>
          </a:p>
        </p:txBody>
      </p:sp>
      <p:sp>
        <p:nvSpPr>
          <p:cNvPr id="5" name="Content Placeholder 4"/>
          <p:cNvSpPr>
            <a:spLocks noGrp="1"/>
          </p:cNvSpPr>
          <p:nvPr>
            <p:ph sz="half" idx="1"/>
          </p:nvPr>
        </p:nvSpPr>
        <p:spPr>
          <a:xfrm>
            <a:off x="838200" y="1825625"/>
            <a:ext cx="5181600" cy="2729750"/>
          </a:xfrm>
        </p:spPr>
        <p:txBody>
          <a:bodyPr>
            <a:normAutofit/>
          </a:bodyPr>
          <a:lstStyle/>
          <a:p>
            <a:r>
              <a:rPr lang="en-US" sz="1600" dirty="0">
                <a:latin typeface="Arial Narrow" panose="020B0606020202030204" pitchFamily="34" charset="0"/>
              </a:rPr>
              <a:t>By 9 December 2021, 785 SARS-CoV-2 Omicron variant cases have been identified in Denmark. Most cases were fully (76%) or booster-vaccinated (7.1%); 34 (4.3%) had a previous SARS-CoV-2 infection. The majority of cases with available information reported symptoms (509/666; 76%) and most were infected in Denmark (588/644; 91%). One in five cases cannot be linked to previous cases, indicating widespread community transmission. Nine cases have been hospitalized, one required intensive care and no deaths have been registered.</a:t>
            </a:r>
          </a:p>
          <a:p>
            <a:r>
              <a:rPr lang="en-US" sz="1600" dirty="0">
                <a:solidFill>
                  <a:srgbClr val="FF0000"/>
                </a:solidFill>
                <a:latin typeface="Arial Narrow" panose="020B0606020202030204" pitchFamily="34" charset="0"/>
              </a:rPr>
              <a:t>December 7:  Quarantine requirement for close contacts of close contacts of Omicron cases is abolished</a:t>
            </a:r>
          </a:p>
        </p:txBody>
      </p:sp>
      <p:pic>
        <p:nvPicPr>
          <p:cNvPr id="7" name="Content Placeholder 6"/>
          <p:cNvPicPr>
            <a:picLocks noGrp="1" noChangeAspect="1"/>
          </p:cNvPicPr>
          <p:nvPr>
            <p:ph sz="half" idx="2"/>
          </p:nvPr>
        </p:nvPicPr>
        <p:blipFill>
          <a:blip r:embed="rId2"/>
          <a:stretch>
            <a:fillRect/>
          </a:stretch>
        </p:blipFill>
        <p:spPr>
          <a:xfrm>
            <a:off x="6456523" y="947651"/>
            <a:ext cx="5543712" cy="5229312"/>
          </a:xfrm>
          <a:prstGeom prst="rect">
            <a:avLst/>
          </a:prstGeom>
        </p:spPr>
      </p:pic>
      <p:sp>
        <p:nvSpPr>
          <p:cNvPr id="8" name="Rectangle 7"/>
          <p:cNvSpPr/>
          <p:nvPr/>
        </p:nvSpPr>
        <p:spPr>
          <a:xfrm>
            <a:off x="6475615" y="3632662"/>
            <a:ext cx="5486400" cy="6816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6475615" y="5253644"/>
            <a:ext cx="5453149" cy="5652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989216" y="6176963"/>
            <a:ext cx="111013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Espenhain</a:t>
            </a: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L, et al. </a:t>
            </a: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hlinkClick r:id="rId3"/>
              </a:rPr>
              <a:t>https://www.eurosurveillance.org/docserver/fulltext/eurosurveillance/26/50/eurosurv-26-50-3.pdf?expires=1639934672&amp;id=id&amp;accname=guest&amp;checksum=8B1B0A274F85DEC7EF02293BB7DFE5B3</a:t>
            </a: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p>
        </p:txBody>
      </p:sp>
      <p:pic>
        <p:nvPicPr>
          <p:cNvPr id="11" name="Picture 10"/>
          <p:cNvPicPr>
            <a:picLocks noChangeAspect="1"/>
          </p:cNvPicPr>
          <p:nvPr/>
        </p:nvPicPr>
        <p:blipFill>
          <a:blip r:embed="rId4"/>
          <a:stretch>
            <a:fillRect/>
          </a:stretch>
        </p:blipFill>
        <p:spPr>
          <a:xfrm>
            <a:off x="1021884" y="4544777"/>
            <a:ext cx="2675400" cy="1632186"/>
          </a:xfrm>
          <a:prstGeom prst="rect">
            <a:avLst/>
          </a:prstGeom>
        </p:spPr>
      </p:pic>
      <p:sp>
        <p:nvSpPr>
          <p:cNvPr id="12" name="TextBox 11"/>
          <p:cNvSpPr txBox="1"/>
          <p:nvPr/>
        </p:nvSpPr>
        <p:spPr>
          <a:xfrm>
            <a:off x="3873732" y="4690312"/>
            <a:ext cx="24273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Growth rate in the capital</a:t>
            </a:r>
          </a:p>
        </p:txBody>
      </p:sp>
      <p:sp>
        <p:nvSpPr>
          <p:cNvPr id="13" name="TextBox 12"/>
          <p:cNvSpPr txBox="1"/>
          <p:nvPr/>
        </p:nvSpPr>
        <p:spPr>
          <a:xfrm>
            <a:off x="8553796" y="6384175"/>
            <a:ext cx="241284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Statens</a:t>
            </a: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Serum </a:t>
            </a:r>
            <a:r>
              <a:rPr kumimoji="0" lang="en-US" sz="16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Insitut</a:t>
            </a: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12 Dec</a:t>
            </a:r>
          </a:p>
        </p:txBody>
      </p:sp>
    </p:spTree>
    <p:extLst>
      <p:ext uri="{BB962C8B-B14F-4D97-AF65-F5344CB8AC3E}">
        <p14:creationId xmlns:p14="http://schemas.microsoft.com/office/powerpoint/2010/main" val="12656842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949" y="365126"/>
            <a:ext cx="11496501" cy="748779"/>
          </a:xfrm>
        </p:spPr>
        <p:txBody>
          <a:bodyPr>
            <a:noAutofit/>
          </a:bodyPr>
          <a:lstStyle/>
          <a:p>
            <a:r>
              <a:rPr lang="en-US" sz="3200" b="1" dirty="0">
                <a:latin typeface="Arial Narrow" panose="020B0606020202030204" pitchFamily="34" charset="0"/>
              </a:rPr>
              <a:t>Characteristics and Outcomes of Hospitalized Patients in South Africa During the COVID-19 Omicron Wave Compared With Previous Waves</a:t>
            </a:r>
          </a:p>
        </p:txBody>
      </p:sp>
      <p:sp>
        <p:nvSpPr>
          <p:cNvPr id="3" name="Content Placeholder 2"/>
          <p:cNvSpPr>
            <a:spLocks noGrp="1"/>
          </p:cNvSpPr>
          <p:nvPr>
            <p:ph sz="half" idx="1"/>
          </p:nvPr>
        </p:nvSpPr>
        <p:spPr>
          <a:xfrm>
            <a:off x="423949" y="1244418"/>
            <a:ext cx="5595851" cy="5339262"/>
          </a:xfrm>
        </p:spPr>
        <p:txBody>
          <a:bodyPr>
            <a:normAutofit/>
          </a:bodyPr>
          <a:lstStyle/>
          <a:p>
            <a:r>
              <a:rPr lang="en-US" sz="1800" dirty="0">
                <a:latin typeface="Arial Narrow" panose="020B0606020202030204" pitchFamily="34" charset="0"/>
              </a:rPr>
              <a:t>On November 24, 2021, a SARS-CoV-2 variant of concern, Omicron (B.1.1.529), was identified in South Africa as responsible for a fourth wave of COVID-19</a:t>
            </a:r>
          </a:p>
          <a:p>
            <a:r>
              <a:rPr lang="en-US" sz="1800" dirty="0">
                <a:latin typeface="Arial Narrow" panose="020B0606020202030204" pitchFamily="34" charset="0"/>
              </a:rPr>
              <a:t>Data from </a:t>
            </a:r>
            <a:r>
              <a:rPr lang="en-US" sz="1800" dirty="0" err="1">
                <a:latin typeface="Arial Narrow" panose="020B0606020202030204" pitchFamily="34" charset="0"/>
              </a:rPr>
              <a:t>Netcare</a:t>
            </a:r>
            <a:r>
              <a:rPr lang="en-US" sz="1800" dirty="0">
                <a:latin typeface="Arial Narrow" panose="020B0606020202030204" pitchFamily="34" charset="0"/>
              </a:rPr>
              <a:t>, a private health care group consisting of 49 acute care hospitals (&gt;10 000 beds) across South Africa</a:t>
            </a:r>
          </a:p>
          <a:p>
            <a:r>
              <a:rPr lang="en-US" sz="1800" dirty="0">
                <a:latin typeface="Arial Narrow" panose="020B0606020202030204" pitchFamily="34" charset="0"/>
              </a:rPr>
              <a:t>The number of patients treated in the hospitals during the same early period of each wave differed; however, </a:t>
            </a:r>
            <a:r>
              <a:rPr lang="en-US" sz="1800" dirty="0">
                <a:solidFill>
                  <a:srgbClr val="FF0000"/>
                </a:solidFill>
                <a:latin typeface="Arial Narrow" panose="020B0606020202030204" pitchFamily="34" charset="0"/>
              </a:rPr>
              <a:t>68% to 69% of patients presenting to the emergency department with a positive COVID-19 result were admitted to the hospital in the first 3 waves vs 41.3% in wave 4</a:t>
            </a:r>
            <a:r>
              <a:rPr lang="en-US" sz="1800" dirty="0">
                <a:latin typeface="Arial Narrow" panose="020B0606020202030204" pitchFamily="34" charset="0"/>
              </a:rPr>
              <a:t>.  </a:t>
            </a:r>
          </a:p>
          <a:p>
            <a:r>
              <a:rPr lang="en-US" sz="1800" dirty="0">
                <a:latin typeface="Arial Narrow" panose="020B0606020202030204" pitchFamily="34" charset="0"/>
              </a:rPr>
              <a:t>The proportion of patients requiring oxygen therapy significantly decreased (17.6% in wave 4 vs 74% in wave 3, P&lt;0.001) as did the percentage receiving mechanical ventilation. Admission to intensive care was 18.5% in wave 4 vs 29.9% in wave 3 (P&lt;0.001). The median LOS (between 7 and 8 days in previous waves) decreased to 3 days in wave 4. The death rate was between 19.7% in wave 1 and 29.1% in wave 3 and decreased to 2.7% in wave 4.</a:t>
            </a:r>
          </a:p>
          <a:p>
            <a:r>
              <a:rPr lang="en-US" sz="1800" dirty="0">
                <a:latin typeface="Arial Narrow" panose="020B0606020202030204" pitchFamily="34" charset="0"/>
              </a:rPr>
              <a:t>Paper discussed several limitations of the study.  </a:t>
            </a:r>
          </a:p>
        </p:txBody>
      </p:sp>
      <p:pic>
        <p:nvPicPr>
          <p:cNvPr id="5" name="Content Placeholder 4"/>
          <p:cNvPicPr>
            <a:picLocks noGrp="1" noChangeAspect="1"/>
          </p:cNvPicPr>
          <p:nvPr>
            <p:ph sz="half" idx="2"/>
          </p:nvPr>
        </p:nvPicPr>
        <p:blipFill>
          <a:blip r:embed="rId2"/>
          <a:stretch>
            <a:fillRect/>
          </a:stretch>
        </p:blipFill>
        <p:spPr>
          <a:xfrm>
            <a:off x="6172199" y="1467297"/>
            <a:ext cx="5268883" cy="2634442"/>
          </a:xfrm>
          <a:prstGeom prst="rect">
            <a:avLst/>
          </a:prstGeom>
        </p:spPr>
      </p:pic>
      <p:pic>
        <p:nvPicPr>
          <p:cNvPr id="6" name="Picture 5"/>
          <p:cNvPicPr>
            <a:picLocks noChangeAspect="1"/>
          </p:cNvPicPr>
          <p:nvPr/>
        </p:nvPicPr>
        <p:blipFill>
          <a:blip r:embed="rId3"/>
          <a:stretch>
            <a:fillRect/>
          </a:stretch>
        </p:blipFill>
        <p:spPr>
          <a:xfrm>
            <a:off x="6203521" y="4324619"/>
            <a:ext cx="5547905" cy="1377911"/>
          </a:xfrm>
          <a:prstGeom prst="rect">
            <a:avLst/>
          </a:prstGeom>
        </p:spPr>
      </p:pic>
      <p:sp>
        <p:nvSpPr>
          <p:cNvPr id="7" name="TextBox 6"/>
          <p:cNvSpPr txBox="1"/>
          <p:nvPr/>
        </p:nvSpPr>
        <p:spPr>
          <a:xfrm>
            <a:off x="6301047" y="5951913"/>
            <a:ext cx="34309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Maslo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 et al. JAMA 2021;30 Dec. </a:t>
            </a:r>
          </a:p>
        </p:txBody>
      </p:sp>
    </p:spTree>
    <p:extLst>
      <p:ext uri="{BB962C8B-B14F-4D97-AF65-F5344CB8AC3E}">
        <p14:creationId xmlns:p14="http://schemas.microsoft.com/office/powerpoint/2010/main" val="4239975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23949" y="365126"/>
            <a:ext cx="11563004" cy="901612"/>
          </a:xfrm>
        </p:spPr>
        <p:txBody>
          <a:bodyPr>
            <a:noAutofit/>
          </a:bodyPr>
          <a:lstStyle/>
          <a:p>
            <a:r>
              <a:rPr lang="en-US" sz="2800" b="1" dirty="0">
                <a:latin typeface="Arial Narrow" panose="020B0606020202030204" pitchFamily="34" charset="0"/>
              </a:rPr>
              <a:t>Risk Factors for Severe COVID-19 Outcomes Among Persons Aged ≥18 Years Who Completed a Primary COVID-19 Vaccination Series; 465 Care Facilities, US, </a:t>
            </a:r>
            <a:r>
              <a:rPr lang="en-US" sz="2400" b="1" dirty="0">
                <a:latin typeface="Arial Narrow" panose="020B0606020202030204" pitchFamily="34" charset="0"/>
              </a:rPr>
              <a:t>December</a:t>
            </a:r>
            <a:r>
              <a:rPr lang="en-US" sz="2800" b="1" dirty="0">
                <a:latin typeface="Arial Narrow" panose="020B0606020202030204" pitchFamily="34" charset="0"/>
              </a:rPr>
              <a:t> 2020–October 2021 </a:t>
            </a:r>
            <a:r>
              <a:rPr lang="en-US" sz="2400" b="1" dirty="0">
                <a:latin typeface="Arial Narrow" panose="020B0606020202030204" pitchFamily="34" charset="0"/>
              </a:rPr>
              <a:t>(MMWR 2022;71:19)</a:t>
            </a:r>
            <a:endParaRPr lang="en-US" sz="2800" b="1" dirty="0">
              <a:latin typeface="Arial Narrow" panose="020B0606020202030204" pitchFamily="34" charset="0"/>
            </a:endParaRPr>
          </a:p>
        </p:txBody>
      </p:sp>
      <p:pic>
        <p:nvPicPr>
          <p:cNvPr id="11" name="Content Placeholder 10"/>
          <p:cNvPicPr>
            <a:picLocks noGrp="1" noChangeAspect="1"/>
          </p:cNvPicPr>
          <p:nvPr>
            <p:ph sz="half" idx="1"/>
          </p:nvPr>
        </p:nvPicPr>
        <p:blipFill>
          <a:blip r:embed="rId2"/>
          <a:stretch>
            <a:fillRect/>
          </a:stretch>
        </p:blipFill>
        <p:spPr>
          <a:xfrm>
            <a:off x="423949" y="1400746"/>
            <a:ext cx="4803727" cy="3795495"/>
          </a:xfrm>
          <a:prstGeom prst="rect">
            <a:avLst/>
          </a:prstGeom>
        </p:spPr>
      </p:pic>
      <p:pic>
        <p:nvPicPr>
          <p:cNvPr id="10" name="Content Placeholder 9"/>
          <p:cNvPicPr>
            <a:picLocks noGrp="1" noChangeAspect="1"/>
          </p:cNvPicPr>
          <p:nvPr>
            <p:ph sz="half" idx="2"/>
          </p:nvPr>
        </p:nvPicPr>
        <p:blipFill>
          <a:blip r:embed="rId3"/>
          <a:stretch>
            <a:fillRect/>
          </a:stretch>
        </p:blipFill>
        <p:spPr>
          <a:xfrm>
            <a:off x="5860472" y="1502379"/>
            <a:ext cx="5634644" cy="4729722"/>
          </a:xfrm>
          <a:prstGeom prst="rect">
            <a:avLst/>
          </a:prstGeom>
        </p:spPr>
      </p:pic>
      <p:sp>
        <p:nvSpPr>
          <p:cNvPr id="12" name="TextBox 11"/>
          <p:cNvSpPr txBox="1"/>
          <p:nvPr/>
        </p:nvSpPr>
        <p:spPr>
          <a:xfrm>
            <a:off x="232756" y="5330250"/>
            <a:ext cx="5486400" cy="1169551"/>
          </a:xfrm>
          <a:prstGeom prst="rect">
            <a:avLst/>
          </a:prstGeom>
          <a:noFill/>
        </p:spPr>
        <p:txBody>
          <a:bodyPr wrap="square" rtlCol="0">
            <a:spAutoFit/>
          </a:bodyPr>
          <a:lstStyle/>
          <a:p>
            <a:r>
              <a:rPr lang="en-US" sz="1400" dirty="0">
                <a:latin typeface="Arial Narrow" panose="020B0606020202030204" pitchFamily="34" charset="0"/>
              </a:rPr>
              <a:t>Among 1,228,664 persons who completed primary vaccination during December 2020–October 2021, severe COVID-19–associated outcomes (0.015%) or death (0.0033%) were rare. Risk factors for severe outcomes included age ≥65 years, immuno-suppressed, and six other underlying conditions. All persons with severe outcomes had at least one risk factor; 78% of persons who died had at least four.</a:t>
            </a:r>
          </a:p>
        </p:txBody>
      </p:sp>
    </p:spTree>
    <p:extLst>
      <p:ext uri="{BB962C8B-B14F-4D97-AF65-F5344CB8AC3E}">
        <p14:creationId xmlns:p14="http://schemas.microsoft.com/office/powerpoint/2010/main" val="30686768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b="1" dirty="0">
                <a:latin typeface="Arial Narrow" panose="020B0606020202030204" pitchFamily="34" charset="0"/>
              </a:rPr>
              <a:t>OMICRON INFECTIVITY FOR BRONCHIAL AND LUNG TISSUES</a:t>
            </a:r>
          </a:p>
        </p:txBody>
      </p:sp>
      <p:sp>
        <p:nvSpPr>
          <p:cNvPr id="5" name="Content Placeholder 4"/>
          <p:cNvSpPr>
            <a:spLocks noGrp="1"/>
          </p:cNvSpPr>
          <p:nvPr>
            <p:ph sz="half" idx="1"/>
          </p:nvPr>
        </p:nvSpPr>
        <p:spPr/>
        <p:txBody>
          <a:bodyPr>
            <a:normAutofit/>
          </a:bodyPr>
          <a:lstStyle/>
          <a:p>
            <a:pPr marL="0" indent="0">
              <a:buNone/>
            </a:pPr>
            <a:r>
              <a:rPr lang="en-US" sz="2000" dirty="0">
                <a:latin typeface="Arial Narrow" panose="020B0606020202030204" pitchFamily="34" charset="0"/>
              </a:rPr>
              <a:t>A study led by researchers from the LKS Faculty of Medicine at The University of Hong Kong (</a:t>
            </a:r>
            <a:r>
              <a:rPr lang="en-US" sz="2000" dirty="0" err="1">
                <a:latin typeface="Arial Narrow" panose="020B0606020202030204" pitchFamily="34" charset="0"/>
              </a:rPr>
              <a:t>HKUMed</a:t>
            </a:r>
            <a:r>
              <a:rPr lang="en-US" sz="2000" dirty="0">
                <a:latin typeface="Arial Narrow" panose="020B0606020202030204" pitchFamily="34" charset="0"/>
              </a:rPr>
              <a:t>) provides the first information on how the novel Variant of Concern (VOC) of SARS-CoV-2, the Omicron SARS-CoV-2 infect human respiratory tract. The researchers found that Omicron SARS-CoV-2 infects and </a:t>
            </a:r>
            <a:r>
              <a:rPr lang="en-US" sz="2000" dirty="0">
                <a:solidFill>
                  <a:srgbClr val="FF0000"/>
                </a:solidFill>
                <a:latin typeface="Arial Narrow" panose="020B0606020202030204" pitchFamily="34" charset="0"/>
              </a:rPr>
              <a:t>multiplies 70 times faster than the Delta variant and original SARS-CoV-2 in human bronchus</a:t>
            </a:r>
            <a:r>
              <a:rPr lang="en-US" sz="2000" dirty="0">
                <a:latin typeface="Arial Narrow" panose="020B0606020202030204" pitchFamily="34" charset="0"/>
              </a:rPr>
              <a:t>, which may explain why Omicron may transmit faster between humans than previous variants. Their study also showed that the </a:t>
            </a:r>
            <a:r>
              <a:rPr lang="en-US" sz="2000" dirty="0">
                <a:solidFill>
                  <a:srgbClr val="FF0000"/>
                </a:solidFill>
                <a:latin typeface="Arial Narrow" panose="020B0606020202030204" pitchFamily="34" charset="0"/>
              </a:rPr>
              <a:t>Omicron infection in the lung is significantly lower than the original SARS-CoV-2, which may be an indicator of lower disease severity. </a:t>
            </a:r>
            <a:r>
              <a:rPr lang="en-US" sz="2000" dirty="0">
                <a:latin typeface="Arial Narrow" panose="020B0606020202030204" pitchFamily="34" charset="0"/>
              </a:rPr>
              <a:t>This research is currently under peer review for publication.</a:t>
            </a:r>
          </a:p>
        </p:txBody>
      </p:sp>
      <p:pic>
        <p:nvPicPr>
          <p:cNvPr id="7" name="Content Placeholder 6"/>
          <p:cNvPicPr>
            <a:picLocks noGrp="1" noChangeAspect="1"/>
          </p:cNvPicPr>
          <p:nvPr>
            <p:ph sz="half" idx="2"/>
          </p:nvPr>
        </p:nvPicPr>
        <p:blipFill>
          <a:blip r:embed="rId2"/>
          <a:stretch>
            <a:fillRect/>
          </a:stretch>
        </p:blipFill>
        <p:spPr>
          <a:xfrm>
            <a:off x="6172200" y="2356699"/>
            <a:ext cx="5181600" cy="3289189"/>
          </a:xfrm>
          <a:prstGeom prst="rect">
            <a:avLst/>
          </a:prstGeom>
        </p:spPr>
      </p:pic>
      <p:sp>
        <p:nvSpPr>
          <p:cNvPr id="8" name="TextBox 7"/>
          <p:cNvSpPr txBox="1"/>
          <p:nvPr/>
        </p:nvSpPr>
        <p:spPr>
          <a:xfrm>
            <a:off x="598517" y="6276109"/>
            <a:ext cx="1141568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https://www.med.hku.hk/en/news/press/20211215-omicron-sars-cov-2-infection?utm_medium=social&amp;utm_source=twitter&amp;utm_campaign=press_release</a:t>
            </a:r>
          </a:p>
        </p:txBody>
      </p:sp>
    </p:spTree>
    <p:extLst>
      <p:ext uri="{BB962C8B-B14F-4D97-AF65-F5344CB8AC3E}">
        <p14:creationId xmlns:p14="http://schemas.microsoft.com/office/powerpoint/2010/main" val="257781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Narrow" panose="020B0606020202030204" pitchFamily="34" charset="0"/>
              </a:rPr>
              <a:t>Interim Guidance for Managing Healthcare Personnel with SARS-CoV-2 Infection or Exposure to SARS-CoV-2, CDC, 23 DEC. 2021</a:t>
            </a:r>
          </a:p>
        </p:txBody>
      </p:sp>
      <p:pic>
        <p:nvPicPr>
          <p:cNvPr id="4" name="Content Placeholder 3"/>
          <p:cNvPicPr>
            <a:picLocks noGrp="1" noChangeAspect="1"/>
          </p:cNvPicPr>
          <p:nvPr>
            <p:ph idx="1"/>
          </p:nvPr>
        </p:nvPicPr>
        <p:blipFill>
          <a:blip r:embed="rId2"/>
          <a:stretch>
            <a:fillRect/>
          </a:stretch>
        </p:blipFill>
        <p:spPr>
          <a:xfrm>
            <a:off x="781397" y="1516973"/>
            <a:ext cx="6641870" cy="5168902"/>
          </a:xfrm>
          <a:prstGeom prst="rect">
            <a:avLst/>
          </a:prstGeom>
        </p:spPr>
      </p:pic>
      <p:sp>
        <p:nvSpPr>
          <p:cNvPr id="5" name="TextBox 4"/>
          <p:cNvSpPr txBox="1"/>
          <p:nvPr/>
        </p:nvSpPr>
        <p:spPr>
          <a:xfrm>
            <a:off x="7714211" y="4039985"/>
            <a:ext cx="433385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https://www.cdc.gov/coronavirus/2019-ncov/hcp/guidance-risk-assesment-hcp.html</a:t>
            </a:r>
          </a:p>
        </p:txBody>
      </p:sp>
    </p:spTree>
    <p:extLst>
      <p:ext uri="{BB962C8B-B14F-4D97-AF65-F5344CB8AC3E}">
        <p14:creationId xmlns:p14="http://schemas.microsoft.com/office/powerpoint/2010/main" val="42818780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Arial Narrow" panose="020B0606020202030204" pitchFamily="34" charset="0"/>
              </a:rPr>
              <a:t>RTW TESTING OF INFECTED HCP AT DAY 5, UNC-MC</a:t>
            </a:r>
          </a:p>
        </p:txBody>
      </p:sp>
      <p:pic>
        <p:nvPicPr>
          <p:cNvPr id="4" name="Content Placeholder 3"/>
          <p:cNvPicPr>
            <a:picLocks noGrp="1" noChangeAspect="1"/>
          </p:cNvPicPr>
          <p:nvPr>
            <p:ph idx="1"/>
          </p:nvPr>
        </p:nvPicPr>
        <p:blipFill>
          <a:blip r:embed="rId2"/>
          <a:stretch>
            <a:fillRect/>
          </a:stretch>
        </p:blipFill>
        <p:spPr>
          <a:xfrm>
            <a:off x="2243280" y="1343818"/>
            <a:ext cx="7114687" cy="4530228"/>
          </a:xfrm>
          <a:prstGeom prst="rect">
            <a:avLst/>
          </a:prstGeom>
        </p:spPr>
      </p:pic>
      <p:sp>
        <p:nvSpPr>
          <p:cNvPr id="5" name="TextBox 4"/>
          <p:cNvSpPr txBox="1"/>
          <p:nvPr/>
        </p:nvSpPr>
        <p:spPr>
          <a:xfrm>
            <a:off x="249383" y="5874046"/>
            <a:ext cx="10124902" cy="923330"/>
          </a:xfrm>
          <a:prstGeom prst="rect">
            <a:avLst/>
          </a:prstGeom>
          <a:noFill/>
        </p:spPr>
        <p:txBody>
          <a:bodyPr wrap="square" rtlCol="0">
            <a:spAutoFit/>
          </a:bodyPr>
          <a:lstStyle/>
          <a:p>
            <a:r>
              <a:rPr lang="en-US" dirty="0">
                <a:latin typeface="Arial Narrow" panose="020B0606020202030204" pitchFamily="34" charset="0"/>
              </a:rPr>
              <a:t>All HCP positive by PCR at day 5. The orange line represents where one would expect the antigen test results to differ. ~80% would also still be positive by antigen on day 5.  Also note the very significant viral load of employees at day 5.  We also had several people who had MORE virus at day 5 than initial test. </a:t>
            </a:r>
          </a:p>
        </p:txBody>
      </p:sp>
    </p:spTree>
    <p:extLst>
      <p:ext uri="{BB962C8B-B14F-4D97-AF65-F5344CB8AC3E}">
        <p14:creationId xmlns:p14="http://schemas.microsoft.com/office/powerpoint/2010/main" val="34411335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Arial Narrow" panose="020B0606020202030204" pitchFamily="34" charset="0"/>
              </a:rPr>
              <a:t>ISOLATION AND QUARANTINE, CDC, 4 JAN. 2022</a:t>
            </a:r>
          </a:p>
        </p:txBody>
      </p:sp>
      <p:sp>
        <p:nvSpPr>
          <p:cNvPr id="3" name="Content Placeholder 2"/>
          <p:cNvSpPr>
            <a:spLocks noGrp="1"/>
          </p:cNvSpPr>
          <p:nvPr>
            <p:ph idx="1"/>
          </p:nvPr>
        </p:nvSpPr>
        <p:spPr>
          <a:xfrm>
            <a:off x="374073" y="1512916"/>
            <a:ext cx="11471563" cy="4664047"/>
          </a:xfrm>
        </p:spPr>
        <p:txBody>
          <a:bodyPr>
            <a:normAutofit lnSpcReduction="10000"/>
          </a:bodyPr>
          <a:lstStyle/>
          <a:p>
            <a:r>
              <a:rPr lang="en-US" sz="1800" dirty="0">
                <a:latin typeface="Arial Narrow" panose="020B0606020202030204" pitchFamily="34" charset="0"/>
              </a:rPr>
              <a:t>Who does not need to quarantine: If you came into close contact with someone with COVID-19 and you are in one of the following groups, you do not need to quarantine.</a:t>
            </a:r>
          </a:p>
          <a:p>
            <a:pPr lvl="1"/>
            <a:r>
              <a:rPr lang="en-US" sz="1600" dirty="0">
                <a:latin typeface="Arial Narrow" panose="020B0606020202030204" pitchFamily="34" charset="0"/>
              </a:rPr>
              <a:t>You are ages 18 or older and have received all recommended vaccine doses, including boosters and additional primary shots for some immunocompromised people.</a:t>
            </a:r>
          </a:p>
          <a:p>
            <a:pPr lvl="1"/>
            <a:r>
              <a:rPr lang="en-US" sz="1600" dirty="0">
                <a:latin typeface="Arial Narrow" panose="020B0606020202030204" pitchFamily="34" charset="0"/>
              </a:rPr>
              <a:t>You are ages 5-17 years and completed the primary series of COVID-19 vaccines.</a:t>
            </a:r>
          </a:p>
          <a:p>
            <a:pPr lvl="1"/>
            <a:r>
              <a:rPr lang="en-US" sz="1600" dirty="0">
                <a:latin typeface="Arial Narrow" panose="020B0606020202030204" pitchFamily="34" charset="0"/>
              </a:rPr>
              <a:t>You had confirmed COVID-19 within the last 90 days (you tested positive using a viral test).</a:t>
            </a:r>
          </a:p>
          <a:p>
            <a:r>
              <a:rPr lang="en-US" sz="1800" dirty="0">
                <a:latin typeface="Arial Narrow" panose="020B0606020202030204" pitchFamily="34" charset="0"/>
              </a:rPr>
              <a:t>Who should quarantine?  If you come into close contact with someone with COVID-19, you should quarantine if you are in one of the following groups:</a:t>
            </a:r>
          </a:p>
          <a:p>
            <a:pPr lvl="1"/>
            <a:r>
              <a:rPr lang="en-US" sz="1600" dirty="0">
                <a:latin typeface="Arial Narrow" panose="020B0606020202030204" pitchFamily="34" charset="0"/>
              </a:rPr>
              <a:t>You are ages 18 or older and completed the primary series of recommended vaccine, but have not received a recommended booster shot when eligible.</a:t>
            </a:r>
          </a:p>
          <a:p>
            <a:pPr lvl="1"/>
            <a:r>
              <a:rPr lang="en-US" sz="1600" dirty="0">
                <a:latin typeface="Arial Narrow" panose="020B0606020202030204" pitchFamily="34" charset="0"/>
              </a:rPr>
              <a:t>You received the single-dose Johnson &amp; Johnson vaccine (completing the primary series) over 2 months ago and have not received a recommended booster shot.\</a:t>
            </a:r>
          </a:p>
          <a:p>
            <a:pPr lvl="1"/>
            <a:r>
              <a:rPr lang="en-US" sz="1600" dirty="0">
                <a:latin typeface="Arial Narrow" panose="020B0606020202030204" pitchFamily="34" charset="0"/>
              </a:rPr>
              <a:t>You are not vaccinated or have not completed a primary vaccine series.</a:t>
            </a:r>
          </a:p>
          <a:p>
            <a:r>
              <a:rPr lang="en-US" sz="1800" dirty="0">
                <a:latin typeface="Arial Narrow" panose="020B0606020202030204" pitchFamily="34" charset="0"/>
              </a:rPr>
              <a:t>Ending isolation for people who had COVID-19 and had symptoms</a:t>
            </a:r>
          </a:p>
          <a:p>
            <a:pPr lvl="1"/>
            <a:r>
              <a:rPr lang="en-US" sz="1600" dirty="0">
                <a:solidFill>
                  <a:srgbClr val="FF0000"/>
                </a:solidFill>
                <a:latin typeface="Arial Narrow" panose="020B0606020202030204" pitchFamily="34" charset="0"/>
              </a:rPr>
              <a:t>You can end isolation after 5 full days if you are fever-free for 24 hours without the use of fever-reducing medication and your other symptoms have improved (Loss of taste and smell may persist for weeks or months after recovery and need not delay the end of isolation​).</a:t>
            </a:r>
          </a:p>
          <a:p>
            <a:pPr lvl="1"/>
            <a:r>
              <a:rPr lang="en-US" sz="1600" dirty="0">
                <a:solidFill>
                  <a:srgbClr val="FF0000"/>
                </a:solidFill>
                <a:latin typeface="Arial Narrow" panose="020B0606020202030204" pitchFamily="34" charset="0"/>
              </a:rPr>
              <a:t>You should continue to wear a well-fitting mask around others at home and in public for 5 additional days (day 6 through day 10) after the end of your 5-day isolation period.</a:t>
            </a:r>
          </a:p>
        </p:txBody>
      </p:sp>
      <p:sp>
        <p:nvSpPr>
          <p:cNvPr id="5" name="TextBox 4"/>
          <p:cNvSpPr txBox="1"/>
          <p:nvPr/>
        </p:nvSpPr>
        <p:spPr>
          <a:xfrm>
            <a:off x="1064029" y="6367549"/>
            <a:ext cx="719818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https://www.cdc.gov/coronavirus/2019-ncov/your-health/quarantine-isolation.html#closecontact</a:t>
            </a:r>
          </a:p>
        </p:txBody>
      </p:sp>
    </p:spTree>
    <p:extLst>
      <p:ext uri="{BB962C8B-B14F-4D97-AF65-F5344CB8AC3E}">
        <p14:creationId xmlns:p14="http://schemas.microsoft.com/office/powerpoint/2010/main" val="35160184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COVID Therapeutics Overview</a:t>
            </a:r>
          </a:p>
        </p:txBody>
      </p:sp>
      <p:sp>
        <p:nvSpPr>
          <p:cNvPr id="4" name="Date Placeholder 3"/>
          <p:cNvSpPr>
            <a:spLocks noGrp="1"/>
          </p:cNvSpPr>
          <p:nvPr>
            <p:ph type="dt" sz="half" idx="4294967295"/>
          </p:nvPr>
        </p:nvSpPr>
        <p:spPr>
          <a:xfrm>
            <a:off x="0" y="6261100"/>
            <a:ext cx="6985150" cy="18128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4163"/>
                </a:solidFill>
                <a:effectLst/>
                <a:uLnTx/>
                <a:uFillTx/>
                <a:latin typeface="Arial" panose="020B0604020202020204"/>
                <a:ea typeface="+mn-ea"/>
                <a:cs typeface="+mn-cs"/>
              </a:rPr>
              <a:t>Wohl, D. (2021, December). </a:t>
            </a:r>
            <a:r>
              <a:rPr kumimoji="0" lang="en-US" sz="800" b="0" i="1" u="none" strike="noStrike" kern="1200" cap="none" spc="0" normalizeH="0" baseline="0" noProof="0" dirty="0">
                <a:ln>
                  <a:noFill/>
                </a:ln>
                <a:solidFill>
                  <a:srgbClr val="004163"/>
                </a:solidFill>
                <a:effectLst/>
                <a:uLnTx/>
                <a:uFillTx/>
                <a:latin typeface="Arial" panose="020B0604020202020204"/>
                <a:ea typeface="+mn-ea"/>
                <a:cs typeface="+mn-cs"/>
              </a:rPr>
              <a:t>Treatment and Prevention of Covid-19 - What Healthcare Providers Need to Know Now</a:t>
            </a:r>
            <a:r>
              <a:rPr kumimoji="0" lang="en-US" sz="800" b="0" i="0" u="none" strike="noStrike" kern="1200" cap="none" spc="0" normalizeH="0" baseline="0" noProof="0" dirty="0">
                <a:ln>
                  <a:noFill/>
                </a:ln>
                <a:solidFill>
                  <a:srgbClr val="004163"/>
                </a:solidFill>
                <a:effectLst/>
                <a:uLnTx/>
                <a:uFillTx/>
                <a:latin typeface="Arial" panose="020B0604020202020204"/>
                <a:ea typeface="+mn-ea"/>
                <a:cs typeface="+mn-cs"/>
              </a:rPr>
              <a:t>. </a:t>
            </a:r>
          </a:p>
        </p:txBody>
      </p:sp>
      <p:sp>
        <p:nvSpPr>
          <p:cNvPr id="9" name="Right Arrow 8"/>
          <p:cNvSpPr/>
          <p:nvPr/>
        </p:nvSpPr>
        <p:spPr>
          <a:xfrm>
            <a:off x="3042054" y="2310759"/>
            <a:ext cx="5553710" cy="1510665"/>
          </a:xfrm>
          <a:prstGeom prst="rightArrow">
            <a:avLst/>
          </a:prstGeom>
          <a:gradFill flip="none" rotWithShape="1">
            <a:gsLst>
              <a:gs pos="0">
                <a:srgbClr val="92D050"/>
              </a:gs>
              <a:gs pos="52000">
                <a:srgbClr val="FFFF00"/>
              </a:gs>
              <a:gs pos="36000">
                <a:srgbClr val="FFFF00"/>
              </a:gs>
              <a:gs pos="100000">
                <a:srgbClr val="ED7D31"/>
              </a:gs>
            </a:gsLst>
            <a:lin ang="0" scaled="1"/>
            <a:tileRect/>
          </a:gra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10" name="Left Brace 9"/>
          <p:cNvSpPr/>
          <p:nvPr/>
        </p:nvSpPr>
        <p:spPr>
          <a:xfrm rot="5400000">
            <a:off x="5925532" y="794697"/>
            <a:ext cx="359410" cy="3391535"/>
          </a:xfrm>
          <a:prstGeom prst="lef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1" name="Left Brace 10"/>
          <p:cNvSpPr/>
          <p:nvPr/>
        </p:nvSpPr>
        <p:spPr>
          <a:xfrm rot="5400000">
            <a:off x="3546056" y="1806757"/>
            <a:ext cx="359409" cy="1367415"/>
          </a:xfrm>
          <a:prstGeom prst="lef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2" name="Text Box 8"/>
          <p:cNvSpPr txBox="1"/>
          <p:nvPr/>
        </p:nvSpPr>
        <p:spPr>
          <a:xfrm>
            <a:off x="3042053" y="1813264"/>
            <a:ext cx="1280160" cy="33655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Before Infection</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 Box 9"/>
          <p:cNvSpPr txBox="1"/>
          <p:nvPr/>
        </p:nvSpPr>
        <p:spPr>
          <a:xfrm>
            <a:off x="5455919" y="1929140"/>
            <a:ext cx="1280160" cy="33655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After Infection</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 Box 10"/>
          <p:cNvSpPr txBox="1"/>
          <p:nvPr/>
        </p:nvSpPr>
        <p:spPr>
          <a:xfrm>
            <a:off x="3042053" y="3579908"/>
            <a:ext cx="731520" cy="33655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PrEP</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 Box 11"/>
          <p:cNvSpPr txBox="1"/>
          <p:nvPr/>
        </p:nvSpPr>
        <p:spPr>
          <a:xfrm>
            <a:off x="4142680" y="3575465"/>
            <a:ext cx="731520" cy="33655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PEP</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 Box 12"/>
          <p:cNvSpPr txBox="1"/>
          <p:nvPr/>
        </p:nvSpPr>
        <p:spPr>
          <a:xfrm>
            <a:off x="6191422" y="3579228"/>
            <a:ext cx="1087120" cy="33655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Treatment</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 Box 16"/>
          <p:cNvSpPr txBox="1"/>
          <p:nvPr/>
        </p:nvSpPr>
        <p:spPr>
          <a:xfrm>
            <a:off x="2808128" y="3920814"/>
            <a:ext cx="1104827" cy="75057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B9CD3"/>
                </a:solidFill>
                <a:effectLst/>
                <a:uLnTx/>
                <a:uFillTx/>
                <a:latin typeface="Posterama"/>
                <a:ea typeface="Calibri" panose="020F0502020204030204" pitchFamily="34" charset="0"/>
                <a:cs typeface="Times New Roman" panose="02020603050405020304" pitchFamily="18" charset="0"/>
              </a:rPr>
              <a:t>Tixagevimab/</a:t>
            </a:r>
            <a:endParaRPr kumimoji="0" lang="en-US" sz="1200" b="0" i="0" u="none" strike="noStrike" kern="1200" cap="none" spc="0" normalizeH="0" baseline="0" noProof="0" dirty="0">
              <a:ln>
                <a:noFill/>
              </a:ln>
              <a:solidFill>
                <a:srgbClr val="4B9CD3"/>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B9CD3"/>
                </a:solidFill>
                <a:effectLst/>
                <a:uLnTx/>
                <a:uFillTx/>
                <a:latin typeface="Posterama"/>
                <a:ea typeface="Calibri" panose="020F0502020204030204" pitchFamily="34" charset="0"/>
                <a:cs typeface="Times New Roman" panose="02020603050405020304" pitchFamily="18" charset="0"/>
              </a:rPr>
              <a:t>Cilgavimab</a:t>
            </a:r>
            <a:endParaRPr kumimoji="0" lang="en-US" sz="1200" b="0" i="0" u="none" strike="noStrike" kern="1200" cap="none" spc="0" normalizeH="0" baseline="0" noProof="0" dirty="0">
              <a:ln>
                <a:noFill/>
              </a:ln>
              <a:solidFill>
                <a:srgbClr val="4B9CD3"/>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B9CD3"/>
                </a:solidFill>
                <a:effectLst/>
                <a:uLnTx/>
                <a:uFillTx/>
                <a:latin typeface="Posterama"/>
                <a:ea typeface="Calibri" panose="020F0502020204030204" pitchFamily="34" charset="0"/>
                <a:cs typeface="Times New Roman" panose="02020603050405020304" pitchFamily="18" charset="0"/>
              </a:rPr>
              <a:t>(Evusheld)</a:t>
            </a:r>
            <a:endParaRPr kumimoji="0" lang="en-US" sz="1200" b="0" i="0" u="none" strike="noStrike" kern="1200" cap="none" spc="0" normalizeH="0" baseline="0" noProof="0" dirty="0">
              <a:ln>
                <a:noFill/>
              </a:ln>
              <a:solidFill>
                <a:srgbClr val="4B9CD3"/>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 Box 34"/>
          <p:cNvSpPr txBox="1"/>
          <p:nvPr/>
        </p:nvSpPr>
        <p:spPr>
          <a:xfrm>
            <a:off x="3913972" y="3911325"/>
            <a:ext cx="1188936" cy="141478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Posterama"/>
                <a:ea typeface="Calibri" panose="020F0502020204030204" pitchFamily="34" charset="0"/>
                <a:cs typeface="Times New Roman" panose="02020603050405020304" pitchFamily="18" charset="0"/>
              </a:rPr>
              <a:t>Casirivimab/</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Posterama"/>
                <a:ea typeface="Calibri" panose="020F0502020204030204" pitchFamily="34" charset="0"/>
                <a:cs typeface="Times New Roman" panose="02020603050405020304" pitchFamily="18" charset="0"/>
              </a:rPr>
              <a:t>Imdevimab</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Posterama"/>
                <a:ea typeface="Calibri" panose="020F0502020204030204" pitchFamily="34" charset="0"/>
                <a:cs typeface="Times New Roman" panose="02020603050405020304" pitchFamily="18" charset="0"/>
              </a:rPr>
              <a:t>(Regen-CoV)</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Posterama"/>
                <a:ea typeface="Calibri" panose="020F0502020204030204" pitchFamily="34" charset="0"/>
                <a:cs typeface="Times New Roman" panose="02020603050405020304" pitchFamily="18" charset="0"/>
              </a:rPr>
              <a:t> </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Posterama"/>
                <a:ea typeface="Calibri" panose="020F0502020204030204" pitchFamily="34" charset="0"/>
                <a:cs typeface="Times New Roman" panose="02020603050405020304" pitchFamily="18" charset="0"/>
              </a:rPr>
              <a:t>Bamlanivimab/Etesevimab</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Right Arrow 20"/>
          <p:cNvSpPr/>
          <p:nvPr/>
        </p:nvSpPr>
        <p:spPr>
          <a:xfrm rot="5400000">
            <a:off x="5947980" y="4390174"/>
            <a:ext cx="2709272" cy="1783270"/>
          </a:xfrm>
          <a:prstGeom prst="rightArrow">
            <a:avLst>
              <a:gd name="adj1" fmla="val 51342"/>
              <a:gd name="adj2" fmla="val 50000"/>
            </a:avLst>
          </a:prstGeom>
          <a:solidFill>
            <a:schemeClr val="accent2">
              <a:lumMod val="60000"/>
              <a:lumOff val="40000"/>
              <a:alpha val="409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2" name="Text Box 20"/>
          <p:cNvSpPr txBox="1"/>
          <p:nvPr/>
        </p:nvSpPr>
        <p:spPr>
          <a:xfrm>
            <a:off x="6804227" y="4015951"/>
            <a:ext cx="996778" cy="75057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B9CD3"/>
                </a:solidFill>
                <a:effectLst/>
                <a:uLnTx/>
                <a:uFillTx/>
                <a:latin typeface="Posterama"/>
                <a:ea typeface="Calibri" panose="020F0502020204030204" pitchFamily="34" charset="0"/>
                <a:cs typeface="Times New Roman" panose="02020603050405020304" pitchFamily="18" charset="0"/>
              </a:rPr>
              <a:t>Nirmatrelvir/Ritonavir</a:t>
            </a:r>
            <a:endParaRPr kumimoji="0" lang="en-US" sz="1200" b="0" i="0" u="none" strike="noStrike" kern="1200" cap="none" spc="0" normalizeH="0" baseline="0" noProof="0" dirty="0">
              <a:ln>
                <a:noFill/>
              </a:ln>
              <a:solidFill>
                <a:srgbClr val="4B9CD3"/>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B9CD3"/>
                </a:solidFill>
                <a:effectLst/>
                <a:uLnTx/>
                <a:uFillTx/>
                <a:latin typeface="Posterama"/>
                <a:ea typeface="Calibri" panose="020F0502020204030204" pitchFamily="34" charset="0"/>
                <a:cs typeface="Times New Roman" panose="02020603050405020304" pitchFamily="18" charset="0"/>
              </a:rPr>
              <a:t>(Paxlovid)</a:t>
            </a:r>
            <a:endParaRPr kumimoji="0" lang="en-US" sz="1200" b="0" i="0" u="none" strike="noStrike" kern="1200" cap="none" spc="0" normalizeH="0" baseline="0" noProof="0" dirty="0">
              <a:ln>
                <a:noFill/>
              </a:ln>
              <a:solidFill>
                <a:srgbClr val="4B9CD3"/>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 Box 19"/>
          <p:cNvSpPr txBox="1"/>
          <p:nvPr/>
        </p:nvSpPr>
        <p:spPr>
          <a:xfrm>
            <a:off x="6804227" y="4609466"/>
            <a:ext cx="1010285" cy="50038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B9CD3"/>
                </a:solidFill>
                <a:effectLst/>
                <a:uLnTx/>
                <a:uFillTx/>
                <a:latin typeface="Posterama"/>
                <a:ea typeface="Calibri" panose="020F0502020204030204" pitchFamily="34" charset="0"/>
                <a:cs typeface="Times New Roman" panose="02020603050405020304" pitchFamily="18" charset="0"/>
              </a:rPr>
              <a:t>Sotrovimab</a:t>
            </a:r>
            <a:endParaRPr kumimoji="0" lang="en-US" sz="1200" b="0" i="0" u="none" strike="noStrike" kern="1200" cap="none" spc="0" normalizeH="0" baseline="0" noProof="0" dirty="0">
              <a:ln>
                <a:noFill/>
              </a:ln>
              <a:solidFill>
                <a:srgbClr val="4B9CD3"/>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B9CD3"/>
                </a:solidFill>
                <a:effectLst/>
                <a:uLnTx/>
                <a:uFillTx/>
                <a:latin typeface="Posterama"/>
                <a:ea typeface="Calibri" panose="020F0502020204030204" pitchFamily="34" charset="0"/>
                <a:cs typeface="Times New Roman" panose="02020603050405020304" pitchFamily="18" charset="0"/>
              </a:rPr>
              <a:t>(Xevudy)</a:t>
            </a:r>
            <a:endParaRPr kumimoji="0" lang="en-US" sz="1200" b="0" i="0" u="none" strike="noStrike" kern="1200" cap="none" spc="0" normalizeH="0" baseline="0" noProof="0" dirty="0">
              <a:ln>
                <a:noFill/>
              </a:ln>
              <a:solidFill>
                <a:srgbClr val="4B9CD3"/>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4" name="Text Box 21"/>
          <p:cNvSpPr txBox="1"/>
          <p:nvPr/>
        </p:nvSpPr>
        <p:spPr>
          <a:xfrm>
            <a:off x="6797473" y="4993040"/>
            <a:ext cx="1010285" cy="50038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Posterama"/>
                <a:ea typeface="Calibri" panose="020F0502020204030204" pitchFamily="34" charset="0"/>
                <a:cs typeface="Times New Roman" panose="02020603050405020304" pitchFamily="18" charset="0"/>
              </a:rPr>
              <a:t>Remdesivir</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Posterama"/>
                <a:ea typeface="Calibri" panose="020F0502020204030204" pitchFamily="34" charset="0"/>
                <a:cs typeface="Times New Roman" panose="02020603050405020304" pitchFamily="18" charset="0"/>
              </a:rPr>
              <a:t>(Veklury)</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5" name="Text Box 23"/>
          <p:cNvSpPr txBox="1"/>
          <p:nvPr/>
        </p:nvSpPr>
        <p:spPr>
          <a:xfrm>
            <a:off x="6790720" y="5431168"/>
            <a:ext cx="1010285" cy="50038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B9CD3"/>
                </a:solidFill>
                <a:effectLst/>
                <a:uLnTx/>
                <a:uFillTx/>
                <a:latin typeface="Posterama"/>
                <a:ea typeface="Calibri" panose="020F0502020204030204" pitchFamily="34" charset="0"/>
                <a:cs typeface="Times New Roman" panose="02020603050405020304" pitchFamily="18" charset="0"/>
              </a:rPr>
              <a:t>Molnupiravir</a:t>
            </a:r>
            <a:endParaRPr kumimoji="0" lang="en-US" sz="1200" b="0" i="0" u="none" strike="noStrike" kern="1200" cap="none" spc="0" normalizeH="0" baseline="0" noProof="0" dirty="0">
              <a:ln>
                <a:noFill/>
              </a:ln>
              <a:solidFill>
                <a:srgbClr val="4B9CD3"/>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B9CD3"/>
                </a:solidFill>
                <a:effectLst/>
                <a:uLnTx/>
                <a:uFillTx/>
                <a:latin typeface="Posterama"/>
                <a:ea typeface="Calibri" panose="020F0502020204030204" pitchFamily="34" charset="0"/>
                <a:cs typeface="Times New Roman" panose="02020603050405020304" pitchFamily="18" charset="0"/>
              </a:rPr>
              <a:t>(Lagevrio)</a:t>
            </a:r>
            <a:endParaRPr kumimoji="0" lang="en-US" sz="1200" b="0" i="0" u="none" strike="noStrike" kern="1200" cap="none" spc="0" normalizeH="0" baseline="0" noProof="0" dirty="0">
              <a:ln>
                <a:noFill/>
              </a:ln>
              <a:solidFill>
                <a:srgbClr val="4B9CD3"/>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6" name="Text Box 34"/>
          <p:cNvSpPr txBox="1"/>
          <p:nvPr/>
        </p:nvSpPr>
        <p:spPr>
          <a:xfrm>
            <a:off x="5685008" y="3920814"/>
            <a:ext cx="1188936" cy="141478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Posterama"/>
                <a:ea typeface="Calibri" panose="020F0502020204030204" pitchFamily="34" charset="0"/>
                <a:cs typeface="Times New Roman" panose="02020603050405020304" pitchFamily="18" charset="0"/>
              </a:rPr>
              <a:t>Casirivimab/</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Posterama"/>
                <a:ea typeface="Calibri" panose="020F0502020204030204" pitchFamily="34" charset="0"/>
                <a:cs typeface="Times New Roman" panose="02020603050405020304" pitchFamily="18" charset="0"/>
              </a:rPr>
              <a:t>Imdevimab</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Posterama"/>
                <a:ea typeface="Calibri" panose="020F0502020204030204" pitchFamily="34" charset="0"/>
                <a:cs typeface="Times New Roman" panose="02020603050405020304" pitchFamily="18" charset="0"/>
              </a:rPr>
              <a:t>(Regen-CoV)</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Posterama"/>
                <a:ea typeface="Calibri" panose="020F0502020204030204" pitchFamily="34" charset="0"/>
                <a:cs typeface="Times New Roman" panose="02020603050405020304" pitchFamily="18" charset="0"/>
              </a:rPr>
              <a:t> </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Posterama"/>
                <a:ea typeface="Calibri" panose="020F0502020204030204" pitchFamily="34" charset="0"/>
                <a:cs typeface="Times New Roman" panose="02020603050405020304" pitchFamily="18" charset="0"/>
              </a:rPr>
              <a:t>Bamlanivimab/Etesevimab</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BD39B7-684D-4423-8BB6-5C8BA622930A}" type="slidenum">
              <a:rPr kumimoji="0" lang="en-US" sz="800" b="0" i="0" u="none" strike="noStrike" kern="1200" cap="none" spc="0" normalizeH="0" baseline="0" noProof="0" smtClean="0">
                <a:ln>
                  <a:noFill/>
                </a:ln>
                <a:solidFill>
                  <a:srgbClr val="004163"/>
                </a:solidFill>
                <a:effectLst/>
                <a:uLnTx/>
                <a:uFillTx/>
                <a:latin typeface="Arial" panose="020B0604020202020204"/>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800" b="0" i="0" u="none" strike="noStrike" kern="1200" cap="none" spc="0" normalizeH="0" baseline="0" noProof="0" dirty="0">
              <a:ln>
                <a:noFill/>
              </a:ln>
              <a:solidFill>
                <a:srgbClr val="004163"/>
              </a:solidFill>
              <a:effectLst/>
              <a:uLnTx/>
              <a:uFillTx/>
              <a:latin typeface="Arial" panose="020B0604020202020204"/>
            </a:endParaRPr>
          </a:p>
        </p:txBody>
      </p:sp>
    </p:spTree>
    <p:extLst>
      <p:ext uri="{BB962C8B-B14F-4D97-AF65-F5344CB8AC3E}">
        <p14:creationId xmlns:p14="http://schemas.microsoft.com/office/powerpoint/2010/main" val="38881519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917422" y="141090"/>
            <a:ext cx="3891670" cy="2593797"/>
          </a:xfrm>
          <a:prstGeom prst="rect">
            <a:avLst/>
          </a:prstGeom>
        </p:spPr>
      </p:pic>
      <p:pic>
        <p:nvPicPr>
          <p:cNvPr id="7" name="Picture 6"/>
          <p:cNvPicPr>
            <a:picLocks noChangeAspect="1"/>
          </p:cNvPicPr>
          <p:nvPr/>
        </p:nvPicPr>
        <p:blipFill>
          <a:blip r:embed="rId3"/>
          <a:stretch>
            <a:fillRect/>
          </a:stretch>
        </p:blipFill>
        <p:spPr>
          <a:xfrm>
            <a:off x="8250056" y="3785675"/>
            <a:ext cx="3941944" cy="2461704"/>
          </a:xfrm>
          <a:prstGeom prst="rect">
            <a:avLst/>
          </a:prstGeom>
        </p:spPr>
      </p:pic>
      <p:pic>
        <p:nvPicPr>
          <p:cNvPr id="8" name="Picture 7"/>
          <p:cNvPicPr>
            <a:picLocks noChangeAspect="1"/>
          </p:cNvPicPr>
          <p:nvPr/>
        </p:nvPicPr>
        <p:blipFill>
          <a:blip r:embed="rId4"/>
          <a:stretch>
            <a:fillRect/>
          </a:stretch>
        </p:blipFill>
        <p:spPr>
          <a:xfrm>
            <a:off x="90482" y="532595"/>
            <a:ext cx="3785227" cy="2861861"/>
          </a:xfrm>
          <a:prstGeom prst="rect">
            <a:avLst/>
          </a:prstGeom>
        </p:spPr>
      </p:pic>
      <p:pic>
        <p:nvPicPr>
          <p:cNvPr id="10" name="Picture 9"/>
          <p:cNvPicPr>
            <a:picLocks noChangeAspect="1"/>
          </p:cNvPicPr>
          <p:nvPr/>
        </p:nvPicPr>
        <p:blipFill>
          <a:blip r:embed="rId5"/>
          <a:stretch>
            <a:fillRect/>
          </a:stretch>
        </p:blipFill>
        <p:spPr>
          <a:xfrm>
            <a:off x="90482" y="3785675"/>
            <a:ext cx="3926140" cy="2461704"/>
          </a:xfrm>
          <a:prstGeom prst="rect">
            <a:avLst/>
          </a:prstGeom>
        </p:spPr>
      </p:pic>
      <p:pic>
        <p:nvPicPr>
          <p:cNvPr id="11" name="Picture 10"/>
          <p:cNvPicPr>
            <a:picLocks noChangeAspect="1"/>
          </p:cNvPicPr>
          <p:nvPr/>
        </p:nvPicPr>
        <p:blipFill>
          <a:blip r:embed="rId6"/>
          <a:stretch>
            <a:fillRect/>
          </a:stretch>
        </p:blipFill>
        <p:spPr>
          <a:xfrm>
            <a:off x="4230435" y="532595"/>
            <a:ext cx="3526142" cy="2202292"/>
          </a:xfrm>
          <a:prstGeom prst="rect">
            <a:avLst/>
          </a:prstGeom>
        </p:spPr>
      </p:pic>
      <p:pic>
        <p:nvPicPr>
          <p:cNvPr id="12" name="Picture 11"/>
          <p:cNvPicPr>
            <a:picLocks noChangeAspect="1"/>
          </p:cNvPicPr>
          <p:nvPr/>
        </p:nvPicPr>
        <p:blipFill>
          <a:blip r:embed="rId7"/>
          <a:stretch>
            <a:fillRect/>
          </a:stretch>
        </p:blipFill>
        <p:spPr>
          <a:xfrm>
            <a:off x="4081550" y="3348503"/>
            <a:ext cx="3952779" cy="2898876"/>
          </a:xfrm>
          <a:prstGeom prst="rect">
            <a:avLst/>
          </a:prstGeom>
        </p:spPr>
      </p:pic>
    </p:spTree>
    <p:extLst>
      <p:ext uri="{BB962C8B-B14F-4D97-AF65-F5344CB8AC3E}">
        <p14:creationId xmlns:p14="http://schemas.microsoft.com/office/powerpoint/2010/main" val="3802374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6829" y="365125"/>
            <a:ext cx="11272057" cy="1325563"/>
          </a:xfrm>
        </p:spPr>
        <p:txBody>
          <a:bodyPr>
            <a:normAutofit/>
          </a:bodyPr>
          <a:lstStyle/>
          <a:p>
            <a:r>
              <a:rPr lang="en-US" sz="4000" b="1" dirty="0">
                <a:latin typeface="Arial Narrow" panose="020B0606020202030204" pitchFamily="34" charset="0"/>
              </a:rPr>
              <a:t>IMPACT OF COVID-19 ON DEATHS BY AGE GROUP, US</a:t>
            </a:r>
          </a:p>
        </p:txBody>
      </p:sp>
      <p:pic>
        <p:nvPicPr>
          <p:cNvPr id="6" name="Content Placeholder 5"/>
          <p:cNvPicPr>
            <a:picLocks noGrp="1" noChangeAspect="1"/>
          </p:cNvPicPr>
          <p:nvPr>
            <p:ph sz="half" idx="1"/>
          </p:nvPr>
        </p:nvPicPr>
        <p:blipFill>
          <a:blip r:embed="rId2"/>
          <a:stretch>
            <a:fillRect/>
          </a:stretch>
        </p:blipFill>
        <p:spPr>
          <a:xfrm>
            <a:off x="780011" y="2241224"/>
            <a:ext cx="5181600" cy="2572490"/>
          </a:xfrm>
          <a:prstGeom prst="rect">
            <a:avLst/>
          </a:prstGeom>
        </p:spPr>
      </p:pic>
      <p:pic>
        <p:nvPicPr>
          <p:cNvPr id="7" name="Content Placeholder 6"/>
          <p:cNvPicPr>
            <a:picLocks noGrp="1" noChangeAspect="1"/>
          </p:cNvPicPr>
          <p:nvPr>
            <p:ph sz="half" idx="2"/>
          </p:nvPr>
        </p:nvPicPr>
        <p:blipFill>
          <a:blip r:embed="rId3"/>
          <a:stretch>
            <a:fillRect/>
          </a:stretch>
        </p:blipFill>
        <p:spPr>
          <a:xfrm>
            <a:off x="6238343" y="2184973"/>
            <a:ext cx="5640543" cy="3210309"/>
          </a:xfrm>
          <a:prstGeom prst="rect">
            <a:avLst/>
          </a:prstGeom>
        </p:spPr>
      </p:pic>
      <p:sp>
        <p:nvSpPr>
          <p:cNvPr id="8" name="TextBox 7"/>
          <p:cNvSpPr txBox="1"/>
          <p:nvPr/>
        </p:nvSpPr>
        <p:spPr>
          <a:xfrm>
            <a:off x="1221972" y="5976851"/>
            <a:ext cx="10783762"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https://www.healthsystemtracker.org/brief/covid19-and-other-leading-causes-of-death-in-the-us/</a:t>
            </a:r>
          </a:p>
        </p:txBody>
      </p:sp>
    </p:spTree>
    <p:extLst>
      <p:ext uri="{BB962C8B-B14F-4D97-AF65-F5344CB8AC3E}">
        <p14:creationId xmlns:p14="http://schemas.microsoft.com/office/powerpoint/2010/main" val="2082232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803669" cy="1325563"/>
          </a:xfrm>
        </p:spPr>
        <p:txBody>
          <a:bodyPr>
            <a:normAutofit/>
          </a:bodyPr>
          <a:lstStyle/>
          <a:p>
            <a:r>
              <a:rPr lang="en-US" sz="3600" b="1" dirty="0">
                <a:latin typeface="Arial Narrow" panose="020B0606020202030204" pitchFamily="34" charset="0"/>
              </a:rPr>
              <a:t>IMPACT OF COVID-19 ON LIFE EXPECTANCY, UK and US</a:t>
            </a:r>
          </a:p>
        </p:txBody>
      </p:sp>
      <p:pic>
        <p:nvPicPr>
          <p:cNvPr id="7" name="Content Placeholder 6"/>
          <p:cNvPicPr>
            <a:picLocks noGrp="1" noChangeAspect="1"/>
          </p:cNvPicPr>
          <p:nvPr>
            <p:ph sz="half" idx="1"/>
          </p:nvPr>
        </p:nvPicPr>
        <p:blipFill>
          <a:blip r:embed="rId2"/>
          <a:stretch>
            <a:fillRect/>
          </a:stretch>
        </p:blipFill>
        <p:spPr>
          <a:xfrm>
            <a:off x="748171" y="1690688"/>
            <a:ext cx="5181600" cy="2889503"/>
          </a:xfrm>
          <a:prstGeom prst="rect">
            <a:avLst/>
          </a:prstGeom>
        </p:spPr>
      </p:pic>
      <p:pic>
        <p:nvPicPr>
          <p:cNvPr id="5" name="Content Placeholder 4"/>
          <p:cNvPicPr>
            <a:picLocks noGrp="1" noChangeAspect="1"/>
          </p:cNvPicPr>
          <p:nvPr>
            <p:ph sz="half" idx="2"/>
          </p:nvPr>
        </p:nvPicPr>
        <p:blipFill>
          <a:blip r:embed="rId3"/>
          <a:stretch>
            <a:fillRect/>
          </a:stretch>
        </p:blipFill>
        <p:spPr>
          <a:xfrm>
            <a:off x="7600554" y="163080"/>
            <a:ext cx="3638303" cy="4351338"/>
          </a:xfrm>
          <a:prstGeom prst="rect">
            <a:avLst/>
          </a:prstGeom>
        </p:spPr>
      </p:pic>
      <p:sp>
        <p:nvSpPr>
          <p:cNvPr id="6" name="TextBox 5"/>
          <p:cNvSpPr txBox="1"/>
          <p:nvPr/>
        </p:nvSpPr>
        <p:spPr>
          <a:xfrm>
            <a:off x="3923608" y="4514418"/>
            <a:ext cx="7929726"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Average life expectancy for males fell 2.1 years in 2020—before COVID-19 vaccines became widely available—from 76.3 years in 2019 to 74.2 years in 2020. For females, the average decrease was 1.5 years, from 81.4 years in 2019 to 79.9 years in 2020. The age-adjusted death rate increased by nearly 17%, from 715.2 deaths per 100 000 standard population in 2019 to 835.4 in 2020. However, the increases in death rates for non-Hispanic Black and Hispanic populations were far greater, increasing by nearly 43% among Hispanic males and more than 32% among Hispanic females (compared with approximately 13% for non-Hispanic White males and 12% for non-Hispanic White females) and by 28% among non-Hispanic Black males and nearly 25% among non-Hispanic Black females.</a:t>
            </a:r>
          </a:p>
        </p:txBody>
      </p:sp>
      <p:sp>
        <p:nvSpPr>
          <p:cNvPr id="8" name="TextBox 7"/>
          <p:cNvSpPr txBox="1"/>
          <p:nvPr/>
        </p:nvSpPr>
        <p:spPr>
          <a:xfrm>
            <a:off x="365761" y="4871258"/>
            <a:ext cx="329184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Stephenson J. JAMA 4 Jan.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Andrasfay T, Goldman N.  PNAS 2021;118:No. 5 e2014746118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Narrow"/>
                <a:ea typeface="+mn-ea"/>
                <a:cs typeface="+mn-cs"/>
              </a:rPr>
              <a:t>Abuto</a:t>
            </a:r>
            <a:r>
              <a:rPr kumimoji="0" lang="en-US" sz="1400" b="0" i="0" u="none" strike="noStrike" kern="1200" cap="none" spc="0" normalizeH="0" baseline="0" noProof="0" dirty="0">
                <a:ln>
                  <a:noFill/>
                </a:ln>
                <a:solidFill>
                  <a:prstClr val="black"/>
                </a:solidFill>
                <a:effectLst/>
                <a:uLnTx/>
                <a:uFillTx/>
                <a:latin typeface="Arial Narrow"/>
                <a:ea typeface="+mn-ea"/>
                <a:cs typeface="+mn-cs"/>
              </a:rPr>
              <a:t> JM, et al. BMJ 2021;75:735-740</a:t>
            </a:r>
            <a:endPar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40501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Arial Narrow" panose="020B0606020202030204" pitchFamily="34" charset="0"/>
              </a:rPr>
              <a:t>FREQUENCY AND SYMPTOMS OF LONG-COVID-19</a:t>
            </a:r>
          </a:p>
        </p:txBody>
      </p:sp>
      <p:pic>
        <p:nvPicPr>
          <p:cNvPr id="5" name="Content Placeholder 4"/>
          <p:cNvPicPr>
            <a:picLocks noGrp="1" noChangeAspect="1"/>
          </p:cNvPicPr>
          <p:nvPr>
            <p:ph sz="half" idx="1"/>
          </p:nvPr>
        </p:nvPicPr>
        <p:blipFill>
          <a:blip r:embed="rId2"/>
          <a:stretch>
            <a:fillRect/>
          </a:stretch>
        </p:blipFill>
        <p:spPr>
          <a:xfrm>
            <a:off x="838200" y="2344491"/>
            <a:ext cx="5181600" cy="3313606"/>
          </a:xfrm>
          <a:prstGeom prst="rect">
            <a:avLst/>
          </a:prstGeom>
        </p:spPr>
      </p:pic>
      <p:sp>
        <p:nvSpPr>
          <p:cNvPr id="4" name="Content Placeholder 3"/>
          <p:cNvSpPr>
            <a:spLocks noGrp="1"/>
          </p:cNvSpPr>
          <p:nvPr>
            <p:ph sz="half" idx="2"/>
          </p:nvPr>
        </p:nvSpPr>
        <p:spPr/>
        <p:txBody>
          <a:bodyPr>
            <a:normAutofit fontScale="92500" lnSpcReduction="20000"/>
          </a:bodyPr>
          <a:lstStyle/>
          <a:p>
            <a:r>
              <a:rPr lang="en-US" sz="1800" dirty="0"/>
              <a:t>Goal: Assess long-COVID-19 in large EMR database</a:t>
            </a:r>
          </a:p>
          <a:p>
            <a:r>
              <a:rPr lang="en-US" sz="1800" dirty="0"/>
              <a:t>Methods: Retrospective cohort study using EMR data from 81 million patients, 273,618 COVID-19 survivors; incidence within 6 months and 3-6 months after diagnosis</a:t>
            </a:r>
          </a:p>
          <a:p>
            <a:r>
              <a:rPr lang="en-US" sz="1800" dirty="0"/>
              <a:t>Results: Among COVID-19 survivors (mean [SD] age: 46.3 [19.8], 55.6% female), 57.00% had one or more long-COVID feature recorded during the whole 6-month period (i.e., including the acute phase), and 36.55% between 3 and 6 months.</a:t>
            </a:r>
          </a:p>
          <a:p>
            <a:pPr lvl="1"/>
            <a:r>
              <a:rPr lang="en-US" sz="1600" dirty="0">
                <a:solidFill>
                  <a:srgbClr val="FF0000"/>
                </a:solidFill>
              </a:rPr>
              <a:t>1 in 3 patients had one or more features of long-COVID recorded between 3 and 6 months after a diagnosis of COVID-19. This was significantly higher than after influenza.</a:t>
            </a:r>
          </a:p>
          <a:p>
            <a:pPr lvl="1"/>
            <a:r>
              <a:rPr lang="en-US" sz="1600" dirty="0">
                <a:solidFill>
                  <a:srgbClr val="FF0000"/>
                </a:solidFill>
              </a:rPr>
              <a:t>2 in 5 of the patients who had long-COVID features in the 3- to 6-month period, had no record of any such feature in the previous 3 months.</a:t>
            </a:r>
          </a:p>
          <a:p>
            <a:pPr lvl="1"/>
            <a:r>
              <a:rPr lang="en-US" sz="1600" dirty="0">
                <a:solidFill>
                  <a:srgbClr val="FF0000"/>
                </a:solidFill>
              </a:rPr>
              <a:t>The risk of long-COVID features was higher in patients who had more severe COVID-19 illness</a:t>
            </a:r>
            <a:r>
              <a:rPr lang="en-US" sz="1600" dirty="0"/>
              <a:t>, and slightly higher among females and young adults. White and non-white patients were equally affected.</a:t>
            </a:r>
          </a:p>
        </p:txBody>
      </p:sp>
      <p:sp>
        <p:nvSpPr>
          <p:cNvPr id="6" name="TextBox 5"/>
          <p:cNvSpPr txBox="1"/>
          <p:nvPr/>
        </p:nvSpPr>
        <p:spPr>
          <a:xfrm>
            <a:off x="906087" y="5960225"/>
            <a:ext cx="45223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Narrow"/>
                <a:ea typeface="+mn-ea"/>
                <a:cs typeface="+mn-cs"/>
              </a:rPr>
              <a:t>Schmidt C.  Nature Biotechnology 2021;39:908-913</a:t>
            </a:r>
          </a:p>
        </p:txBody>
      </p:sp>
      <p:sp>
        <p:nvSpPr>
          <p:cNvPr id="7" name="TextBox 6"/>
          <p:cNvSpPr txBox="1"/>
          <p:nvPr/>
        </p:nvSpPr>
        <p:spPr>
          <a:xfrm>
            <a:off x="6641869" y="6329557"/>
            <a:ext cx="462806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Narrow"/>
                <a:ea typeface="+mn-ea"/>
                <a:cs typeface="+mn-cs"/>
              </a:rPr>
              <a:t>Taquet</a:t>
            </a:r>
            <a:r>
              <a:rPr kumimoji="0" lang="en-US" sz="1800" b="0" i="0" u="none" strike="noStrike" kern="1200" cap="none" spc="0" normalizeH="0" baseline="0" noProof="0" dirty="0">
                <a:ln>
                  <a:noFill/>
                </a:ln>
                <a:solidFill>
                  <a:prstClr val="black"/>
                </a:solidFill>
                <a:effectLst/>
                <a:uLnTx/>
                <a:uFillTx/>
                <a:latin typeface="Arial Narrow"/>
                <a:ea typeface="+mn-ea"/>
                <a:cs typeface="+mn-cs"/>
              </a:rPr>
              <a:t> M, et al.  PLOS Medicine 2021;28 September</a:t>
            </a:r>
          </a:p>
        </p:txBody>
      </p:sp>
    </p:spTree>
    <p:extLst>
      <p:ext uri="{BB962C8B-B14F-4D97-AF65-F5344CB8AC3E}">
        <p14:creationId xmlns:p14="http://schemas.microsoft.com/office/powerpoint/2010/main" val="3411709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dirty="0">
                <a:latin typeface="Arial Narrow" panose="020B0606020202030204" pitchFamily="34" charset="0"/>
              </a:rPr>
              <a:t>UNC-CH LONG COVID-19 CLINIC</a:t>
            </a:r>
          </a:p>
        </p:txBody>
      </p:sp>
      <p:graphicFrame>
        <p:nvGraphicFramePr>
          <p:cNvPr id="9" name="Content Placeholder 8"/>
          <p:cNvGraphicFramePr>
            <a:graphicFrameLocks noGrp="1"/>
          </p:cNvGraphicFramePr>
          <p:nvPr>
            <p:ph idx="1"/>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p:cNvSpPr txBox="1"/>
          <p:nvPr/>
        </p:nvSpPr>
        <p:spPr>
          <a:xfrm>
            <a:off x="1670179" y="6316824"/>
            <a:ext cx="7977673"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Data supplied by Dr.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Jonh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Baratta</a:t>
            </a:r>
          </a:p>
        </p:txBody>
      </p:sp>
    </p:spTree>
    <p:extLst>
      <p:ext uri="{BB962C8B-B14F-4D97-AF65-F5344CB8AC3E}">
        <p14:creationId xmlns:p14="http://schemas.microsoft.com/office/powerpoint/2010/main" val="1227818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Narrow" panose="020B0606020202030204" pitchFamily="34" charset="0"/>
              </a:rPr>
              <a:t>The Impact of Coronavirus on Households Across America,</a:t>
            </a:r>
            <a:br>
              <a:rPr lang="en-US" sz="3600" b="1" dirty="0">
                <a:latin typeface="Arial Narrow" panose="020B0606020202030204" pitchFamily="34" charset="0"/>
              </a:rPr>
            </a:br>
            <a:r>
              <a:rPr lang="en-US" sz="3600" b="1" dirty="0">
                <a:latin typeface="Arial Narrow" panose="020B0606020202030204" pitchFamily="34" charset="0"/>
              </a:rPr>
              <a:t>Robert Wood Johnson Foundation, SEPTEMBER 2020 </a:t>
            </a:r>
          </a:p>
        </p:txBody>
      </p:sp>
      <p:sp>
        <p:nvSpPr>
          <p:cNvPr id="3" name="Content Placeholder 2"/>
          <p:cNvSpPr>
            <a:spLocks noGrp="1"/>
          </p:cNvSpPr>
          <p:nvPr>
            <p:ph idx="1"/>
          </p:nvPr>
        </p:nvSpPr>
        <p:spPr>
          <a:xfrm>
            <a:off x="415635" y="1446415"/>
            <a:ext cx="11571317" cy="4730548"/>
          </a:xfrm>
        </p:spPr>
        <p:txBody>
          <a:bodyPr>
            <a:noAutofit/>
          </a:bodyPr>
          <a:lstStyle/>
          <a:p>
            <a:r>
              <a:rPr lang="en-US" sz="1800" dirty="0">
                <a:latin typeface="Arial Narrow" panose="020B0606020202030204" pitchFamily="34" charset="0"/>
              </a:rPr>
              <a:t>At least half of households in the four largest U.S. cities—New York City (53%), Los Angeles (56%), Chicago (50%), and Houston (63%)—report serious financial problems including depleted savings, and trouble paying bills or affording medical care.</a:t>
            </a:r>
          </a:p>
          <a:p>
            <a:r>
              <a:rPr lang="en-US" sz="1800" dirty="0">
                <a:latin typeface="Arial Narrow" panose="020B0606020202030204" pitchFamily="34" charset="0"/>
              </a:rPr>
              <a:t>Many of these experiences are concentrated among Black and Latino households; households with annual incomes below $100,000; and households experiencing job or wage losses since the start of the outbreak.</a:t>
            </a:r>
          </a:p>
          <a:p>
            <a:r>
              <a:rPr lang="en-US" sz="1800" dirty="0">
                <a:latin typeface="Arial Narrow" panose="020B0606020202030204" pitchFamily="34" charset="0"/>
              </a:rPr>
              <a:t>At least four in ten Latino, Black, and Native American households report using up all or most of their household savings during this time.</a:t>
            </a:r>
          </a:p>
          <a:p>
            <a:r>
              <a:rPr lang="en-US" sz="1800" dirty="0">
                <a:latin typeface="Arial Narrow" panose="020B0606020202030204" pitchFamily="34" charset="0"/>
              </a:rPr>
              <a:t>One in five households in the United States (20%) report household members unable to get medical care for serious problems. A majority unable to get care when needed (57%) report negative health consequences as a result.</a:t>
            </a:r>
          </a:p>
          <a:p>
            <a:r>
              <a:rPr lang="en-US" sz="1800" dirty="0">
                <a:latin typeface="Arial Narrow" panose="020B0606020202030204" pitchFamily="34" charset="0"/>
              </a:rPr>
              <a:t>More than 1 in 3 households that include anyone with a disability report facing serious financial problems, many experiencing difficulty affording utilities and food.</a:t>
            </a:r>
          </a:p>
          <a:p>
            <a:r>
              <a:rPr lang="en-US" sz="1800" dirty="0">
                <a:latin typeface="Arial Narrow" panose="020B0606020202030204" pitchFamily="34" charset="0"/>
              </a:rPr>
              <a:t>More than one in three (36%) households with children face serious problems keeping their children’s education going, and among working households, nearly one in five (18%) report serious problems getting childcare when adults need to work.</a:t>
            </a:r>
          </a:p>
          <a:p>
            <a:r>
              <a:rPr lang="en-US" sz="1800" dirty="0">
                <a:latin typeface="Arial Narrow" panose="020B0606020202030204" pitchFamily="34" charset="0"/>
              </a:rPr>
              <a:t>About one in three households with children (34%) either do not have a high-speed internet connection at home or report serious problems with their connection while doing schoolwork or their jobs during the pandemic.</a:t>
            </a:r>
          </a:p>
        </p:txBody>
      </p:sp>
      <p:sp>
        <p:nvSpPr>
          <p:cNvPr id="5" name="TextBox 4"/>
          <p:cNvSpPr txBox="1"/>
          <p:nvPr/>
        </p:nvSpPr>
        <p:spPr>
          <a:xfrm>
            <a:off x="4588625" y="6201295"/>
            <a:ext cx="498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Narrow"/>
              <a:ea typeface="+mn-ea"/>
              <a:cs typeface="+mn-cs"/>
            </a:endParaRPr>
          </a:p>
        </p:txBody>
      </p:sp>
      <p:sp>
        <p:nvSpPr>
          <p:cNvPr id="6" name="TextBox 5"/>
          <p:cNvSpPr txBox="1"/>
          <p:nvPr/>
        </p:nvSpPr>
        <p:spPr>
          <a:xfrm>
            <a:off x="1329268" y="6201295"/>
            <a:ext cx="1029546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a:ea typeface="+mn-ea"/>
                <a:cs typeface="+mn-cs"/>
              </a:rPr>
              <a:t>https://www.rwjf.org/en/library/research/2020/09/the-impact-of-coronavirus-on-households-across-america.html</a:t>
            </a:r>
          </a:p>
        </p:txBody>
      </p:sp>
    </p:spTree>
    <p:extLst>
      <p:ext uri="{BB962C8B-B14F-4D97-AF65-F5344CB8AC3E}">
        <p14:creationId xmlns:p14="http://schemas.microsoft.com/office/powerpoint/2010/main" val="1523388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Arial Narrow" panose="020B0606020202030204" pitchFamily="34" charset="0"/>
              </a:rPr>
              <a:t>COVID-19 VARIANTS</a:t>
            </a:r>
          </a:p>
        </p:txBody>
      </p:sp>
      <p:sp>
        <p:nvSpPr>
          <p:cNvPr id="3" name="Content Placeholder 2"/>
          <p:cNvSpPr>
            <a:spLocks noGrp="1"/>
          </p:cNvSpPr>
          <p:nvPr>
            <p:ph idx="1"/>
          </p:nvPr>
        </p:nvSpPr>
        <p:spPr>
          <a:xfrm>
            <a:off x="838199" y="1438102"/>
            <a:ext cx="10965873" cy="5020887"/>
          </a:xfrm>
        </p:spPr>
        <p:txBody>
          <a:bodyPr>
            <a:normAutofit/>
          </a:bodyPr>
          <a:lstStyle/>
          <a:p>
            <a:r>
              <a:rPr lang="en-US" sz="1800" dirty="0">
                <a:latin typeface="Arial Narrow" panose="020B0606020202030204" pitchFamily="34" charset="0"/>
              </a:rPr>
              <a:t>Variants are of concerns if they impact:</a:t>
            </a:r>
          </a:p>
          <a:p>
            <a:pPr lvl="1"/>
            <a:r>
              <a:rPr lang="en-US" sz="1800" dirty="0">
                <a:latin typeface="Arial Narrow" panose="020B0606020202030204" pitchFamily="34" charset="0"/>
              </a:rPr>
              <a:t>Transmissibility (intrinsic)</a:t>
            </a:r>
          </a:p>
          <a:p>
            <a:pPr lvl="1"/>
            <a:r>
              <a:rPr lang="en-US" sz="1800" dirty="0">
                <a:latin typeface="Arial Narrow" panose="020B0606020202030204" pitchFamily="34" charset="0"/>
              </a:rPr>
              <a:t>Performance of diagnostics</a:t>
            </a:r>
          </a:p>
          <a:p>
            <a:pPr lvl="1"/>
            <a:r>
              <a:rPr lang="en-US" sz="1800" dirty="0">
                <a:latin typeface="Arial Narrow" panose="020B0606020202030204" pitchFamily="34" charset="0"/>
              </a:rPr>
              <a:t>Immunity (immune evasion): Vaccination, prior infection, monoclonal antibodies/convalescent plasma</a:t>
            </a:r>
          </a:p>
          <a:p>
            <a:pPr lvl="1"/>
            <a:r>
              <a:rPr lang="en-US" sz="1800" dirty="0">
                <a:latin typeface="Arial Narrow" panose="020B0606020202030204" pitchFamily="34" charset="0"/>
              </a:rPr>
              <a:t>Effectiveness of treatments</a:t>
            </a:r>
          </a:p>
          <a:p>
            <a:pPr lvl="1"/>
            <a:r>
              <a:rPr lang="en-US" sz="1800" dirty="0">
                <a:latin typeface="Arial Narrow" panose="020B0606020202030204" pitchFamily="34" charset="0"/>
              </a:rPr>
              <a:t>Severity of illness</a:t>
            </a:r>
          </a:p>
          <a:p>
            <a:r>
              <a:rPr lang="en-US" sz="1800" dirty="0">
                <a:latin typeface="Arial Narrow" panose="020B0606020202030204" pitchFamily="34" charset="0"/>
              </a:rPr>
              <a:t>Omicron (~30 mutations in spike protein; variant derived from early variants)</a:t>
            </a:r>
          </a:p>
          <a:p>
            <a:pPr lvl="1"/>
            <a:r>
              <a:rPr lang="en-US" sz="1800" dirty="0">
                <a:latin typeface="Arial Narrow" panose="020B0606020202030204" pitchFamily="34" charset="0"/>
              </a:rPr>
              <a:t>Detected in South Africa in late November (but isolates from early November have been detected)</a:t>
            </a:r>
          </a:p>
          <a:p>
            <a:pPr lvl="1"/>
            <a:r>
              <a:rPr lang="en-US" sz="1800" dirty="0">
                <a:latin typeface="Arial Narrow" panose="020B0606020202030204" pitchFamily="34" charset="0"/>
              </a:rPr>
              <a:t>Dominant variant worldwide and US</a:t>
            </a:r>
          </a:p>
          <a:p>
            <a:pPr lvl="1"/>
            <a:r>
              <a:rPr lang="en-US" sz="1800" dirty="0">
                <a:latin typeface="Arial Narrow" panose="020B0606020202030204" pitchFamily="34" charset="0"/>
              </a:rPr>
              <a:t>Increased infectivity: Inherent, escape from “natural immunity”, escape from vaccines (including fully vaccinated)</a:t>
            </a:r>
          </a:p>
          <a:p>
            <a:pPr lvl="1"/>
            <a:r>
              <a:rPr lang="en-US" sz="1800" dirty="0">
                <a:latin typeface="Arial Narrow" panose="020B0606020202030204" pitchFamily="34" charset="0"/>
              </a:rPr>
              <a:t>Detected by most current diagnostic tests</a:t>
            </a:r>
          </a:p>
          <a:p>
            <a:pPr lvl="1"/>
            <a:r>
              <a:rPr lang="en-US" sz="1800" dirty="0">
                <a:latin typeface="Arial Narrow" panose="020B0606020202030204" pitchFamily="34" charset="0"/>
              </a:rPr>
              <a:t>Escape by </a:t>
            </a:r>
            <a:r>
              <a:rPr lang="en-US" sz="1800" i="1" dirty="0">
                <a:latin typeface="Arial Narrow" panose="020B0606020202030204" pitchFamily="34" charset="0"/>
              </a:rPr>
              <a:t>in vitro </a:t>
            </a:r>
            <a:r>
              <a:rPr lang="en-US" sz="1800" dirty="0">
                <a:latin typeface="Arial Narrow" panose="020B0606020202030204" pitchFamily="34" charset="0"/>
              </a:rPr>
              <a:t>testing from most </a:t>
            </a:r>
            <a:r>
              <a:rPr lang="en-US" sz="1800" dirty="0" err="1">
                <a:latin typeface="Arial Narrow" panose="020B0606020202030204" pitchFamily="34" charset="0"/>
              </a:rPr>
              <a:t>mABs</a:t>
            </a:r>
            <a:endParaRPr lang="en-US" sz="1200" dirty="0">
              <a:latin typeface="Arial Narrow" panose="020B0606020202030204" pitchFamily="34" charset="0"/>
            </a:endParaRPr>
          </a:p>
          <a:p>
            <a:pPr lvl="1"/>
            <a:r>
              <a:rPr lang="en-US" sz="1800" dirty="0">
                <a:latin typeface="Arial Narrow" panose="020B0606020202030204" pitchFamily="34" charset="0"/>
              </a:rPr>
              <a:t>Lower virulence</a:t>
            </a:r>
          </a:p>
          <a:p>
            <a:r>
              <a:rPr lang="en-US" sz="1800" dirty="0">
                <a:latin typeface="Arial Narrow" panose="020B0606020202030204" pitchFamily="34" charset="0"/>
              </a:rPr>
              <a:t>Prevention: 1) Encourage or require vaccine be “up to date”, 2) Universal pandemic precautions (masks, eye protection, N95s for COVID care/AGPs), 3) Avoid </a:t>
            </a:r>
            <a:r>
              <a:rPr lang="en-US" sz="1800" dirty="0" err="1">
                <a:latin typeface="Arial Narrow" panose="020B0606020202030204" pitchFamily="34" charset="0"/>
              </a:rPr>
              <a:t>presenteeism</a:t>
            </a:r>
            <a:r>
              <a:rPr lang="en-US" sz="1800" dirty="0">
                <a:latin typeface="Arial Narrow" panose="020B0606020202030204" pitchFamily="34" charset="0"/>
              </a:rPr>
              <a:t> </a:t>
            </a:r>
          </a:p>
          <a:p>
            <a:pPr lvl="1"/>
            <a:endParaRPr lang="en-US" sz="1800" dirty="0">
              <a:latin typeface="Arial Narrow" panose="020B0606020202030204" pitchFamily="34" charset="0"/>
            </a:endParaRPr>
          </a:p>
        </p:txBody>
      </p:sp>
    </p:spTree>
    <p:extLst>
      <p:ext uri="{BB962C8B-B14F-4D97-AF65-F5344CB8AC3E}">
        <p14:creationId xmlns:p14="http://schemas.microsoft.com/office/powerpoint/2010/main" val="4122046486"/>
      </p:ext>
    </p:extLst>
  </p:cSld>
  <p:clrMapOvr>
    <a:masterClrMapping/>
  </p:clrMapOvr>
</p:sld>
</file>

<file path=ppt/theme/theme1.xml><?xml version="1.0" encoding="utf-8"?>
<a:theme xmlns:a="http://schemas.openxmlformats.org/drawingml/2006/main" name="1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RMAL SLIDES">
  <a:themeElements>
    <a:clrScheme name="Program Content Slides">
      <a:dk1>
        <a:srgbClr val="47484F"/>
      </a:dk1>
      <a:lt1>
        <a:sysClr val="window" lastClr="FFFFFF"/>
      </a:lt1>
      <a:dk2>
        <a:srgbClr val="0F3853"/>
      </a:dk2>
      <a:lt2>
        <a:srgbClr val="134E77"/>
      </a:lt2>
      <a:accent1>
        <a:srgbClr val="116EA7"/>
      </a:accent1>
      <a:accent2>
        <a:srgbClr val="7897A8"/>
      </a:accent2>
      <a:accent3>
        <a:srgbClr val="6E1F23"/>
      </a:accent3>
      <a:accent4>
        <a:srgbClr val="9C130C"/>
      </a:accent4>
      <a:accent5>
        <a:srgbClr val="DA2520"/>
      </a:accent5>
      <a:accent6>
        <a:srgbClr val="FD8831"/>
      </a:accent6>
      <a:hlink>
        <a:srgbClr val="116EA7"/>
      </a:hlink>
      <a:folHlink>
        <a:srgbClr val="116EA7"/>
      </a:folHlink>
    </a:clrScheme>
    <a:fontScheme name="Program Slides">
      <a:majorFont>
        <a:latin typeface="Roboto Condensed"/>
        <a:ea typeface=""/>
        <a:cs typeface=""/>
      </a:majorFont>
      <a:minorFont>
        <a:latin typeface="Proxima Nova Rg"/>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UNC Health template">
  <a:themeElements>
    <a:clrScheme name="UNCH 1">
      <a:dk1>
        <a:srgbClr val="000000"/>
      </a:dk1>
      <a:lt1>
        <a:srgbClr val="FFFFFF"/>
      </a:lt1>
      <a:dk2>
        <a:srgbClr val="515151"/>
      </a:dk2>
      <a:lt2>
        <a:srgbClr val="FFFFFF"/>
      </a:lt2>
      <a:accent1>
        <a:srgbClr val="004163"/>
      </a:accent1>
      <a:accent2>
        <a:srgbClr val="4B9CD3"/>
      </a:accent2>
      <a:accent3>
        <a:srgbClr val="CFF000"/>
      </a:accent3>
      <a:accent4>
        <a:srgbClr val="F52CA8"/>
      </a:accent4>
      <a:accent5>
        <a:srgbClr val="89E8A2"/>
      </a:accent5>
      <a:accent6>
        <a:srgbClr val="5FD7ED"/>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2"/>
        </a:solidFill>
        <a:ln>
          <a:noFill/>
        </a:ln>
        <a:effec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sz="1600">
            <a:solidFill>
              <a:schemeClr val="bg1"/>
            </a:solidFill>
          </a:defRPr>
        </a:defPPr>
      </a:lstStyle>
    </a:spDef>
    <a:txDef>
      <a:spPr>
        <a:noFill/>
      </a:spPr>
      <a:bodyPr wrap="square" lIns="0" tIns="73152" rIns="0" bIns="0" rtlCol="0">
        <a:normAutofit/>
      </a:bodyPr>
      <a:lstStyle>
        <a:defPPr algn="l">
          <a:defRPr sz="1600">
            <a:solidFill>
              <a:schemeClr val="tx2"/>
            </a:solidFill>
          </a:defRPr>
        </a:defPPr>
      </a:lstStyle>
    </a:txDef>
  </a:objectDefaults>
  <a:extraClrSchemeLst/>
  <a:extLst>
    <a:ext uri="{05A4C25C-085E-4340-85A3-A5531E510DB2}">
      <thm15:themeFamily xmlns:thm15="http://schemas.microsoft.com/office/thememl/2012/main" name="UNC Health template" id="{20BA0F64-365B-4AEC-B846-76179AC65DDE}" vid="{78844352-9A64-4873-BA36-7089CACD26E6}"/>
    </a:ext>
  </a:extLst>
</a:theme>
</file>

<file path=ppt/theme/theme4.xml><?xml version="1.0" encoding="utf-8"?>
<a:theme xmlns:a="http://schemas.openxmlformats.org/drawingml/2006/main" name="SOM-Bottom-Blank">
  <a:themeElements>
    <a:clrScheme name="UNC SOM 2020">
      <a:dk1>
        <a:srgbClr val="343A40"/>
      </a:dk1>
      <a:lt1>
        <a:srgbClr val="FFFFFF"/>
      </a:lt1>
      <a:dk2>
        <a:srgbClr val="13284B"/>
      </a:dk2>
      <a:lt2>
        <a:srgbClr val="E1E1E1"/>
      </a:lt2>
      <a:accent1>
        <a:srgbClr val="4B9CD3"/>
      </a:accent1>
      <a:accent2>
        <a:srgbClr val="838383"/>
      </a:accent2>
      <a:accent3>
        <a:srgbClr val="274157"/>
      </a:accent3>
      <a:accent4>
        <a:srgbClr val="309292"/>
      </a:accent4>
      <a:accent5>
        <a:srgbClr val="046D8B"/>
      </a:accent5>
      <a:accent6>
        <a:srgbClr val="5F5F5F"/>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2309</TotalTime>
  <Words>4416</Words>
  <Application>Microsoft Office PowerPoint</Application>
  <PresentationFormat>Widescreen</PresentationFormat>
  <Paragraphs>227</Paragraphs>
  <Slides>35</Slides>
  <Notes>1</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35</vt:i4>
      </vt:variant>
    </vt:vector>
  </HeadingPairs>
  <TitlesOfParts>
    <vt:vector size="50" baseType="lpstr">
      <vt:lpstr>Arial</vt:lpstr>
      <vt:lpstr>Arial Narrow</vt:lpstr>
      <vt:lpstr>Arial Unicode MS</vt:lpstr>
      <vt:lpstr>Calibri</vt:lpstr>
      <vt:lpstr>Calibri Light</vt:lpstr>
      <vt:lpstr>Montserrat SemiBold</vt:lpstr>
      <vt:lpstr>Posterama</vt:lpstr>
      <vt:lpstr>Proxima Nova Rg</vt:lpstr>
      <vt:lpstr>Roboto Condensed</vt:lpstr>
      <vt:lpstr>System Font Regular</vt:lpstr>
      <vt:lpstr>Wingdings</vt:lpstr>
      <vt:lpstr>1_Office Theme</vt:lpstr>
      <vt:lpstr>NORMAL SLIDES</vt:lpstr>
      <vt:lpstr>UNC Health template</vt:lpstr>
      <vt:lpstr>SOM-Bottom-Blank</vt:lpstr>
      <vt:lpstr>COVID-19 UPDATE: OMICRON UPDATE</vt:lpstr>
      <vt:lpstr>COVID-19: RECENT SUMMARY</vt:lpstr>
      <vt:lpstr>Risk Factors for Severe COVID-19 Outcomes Among Persons Aged ≥18 Years Who Completed a Primary COVID-19 Vaccination Series; 465 Care Facilities, US, December 2020–October 2021 (MMWR 2022;71:19)</vt:lpstr>
      <vt:lpstr>IMPACT OF COVID-19 ON DEATHS BY AGE GROUP, US</vt:lpstr>
      <vt:lpstr>IMPACT OF COVID-19 ON LIFE EXPECTANCY, UK and US</vt:lpstr>
      <vt:lpstr>FREQUENCY AND SYMPTOMS OF LONG-COVID-19</vt:lpstr>
      <vt:lpstr>UNC-CH LONG COVID-19 CLINIC</vt:lpstr>
      <vt:lpstr>The Impact of Coronavirus on Households Across America, Robert Wood Johnson Foundation, SEPTEMBER 2020 </vt:lpstr>
      <vt:lpstr>COVID-19 VARIANTS</vt:lpstr>
      <vt:lpstr>OMICRON, US &amp; UNC-MC</vt:lpstr>
      <vt:lpstr>OMICRON IMPACT</vt:lpstr>
      <vt:lpstr>HOSPITALIZATIONS BY AGE (numbers &amp; percent), CDC</vt:lpstr>
      <vt:lpstr>COVID-19 VACCINE COVERAGE BY “UP TO DATE” AND AGE, US, CDC</vt:lpstr>
      <vt:lpstr>Risk of Myocarditis Post-COVID-19 Infection or mRNA Vaccination</vt:lpstr>
      <vt:lpstr>IMPACT OF COVID-19 VACCINES ON DEATHS, US</vt:lpstr>
      <vt:lpstr>FORCASTING OMICRON IMPACT ON UNC-MC</vt:lpstr>
      <vt:lpstr>OMICRON: IMPACT ON DIAGNOSTIC TESTS, FDA, 12/28/21</vt:lpstr>
      <vt:lpstr>SARS-CoV-2 Variants: Reported in vitro Therapeutic Activity</vt:lpstr>
      <vt:lpstr>Is my rapid antigen test a false negative? </vt:lpstr>
      <vt:lpstr>Active epidemiological investigation on SARS-CoV-2 infection caused by Omicron variant (Pango lineage B.1.1.529) in Japan: preliminary report on infectious period</vt:lpstr>
      <vt:lpstr>Investigation of a SARS-CoV-2 B.1.1.529 (Omicron) Variant Cluster, Nebraska, Nov.–Dec. 2021</vt:lpstr>
      <vt:lpstr>Outbreak caused by the SARS-CoV-2 Omicron variant in Norway, November to December 2021</vt:lpstr>
      <vt:lpstr>Omicron Evades Neutralization by Sera from Vaccinated and Convalescent Individuals</vt:lpstr>
      <vt:lpstr>mRNA-based COVID-19 Vaccine Boosters Induce Neutralizing Immunity Against SARS-CoV-2 Omicron Variant</vt:lpstr>
      <vt:lpstr>Plasma Neutralization of the SARS-CoV-2 Omicron Variant</vt:lpstr>
      <vt:lpstr>Effectiveness of COVID-19 Vaccines Against the Omicron (B.1.1.529) Variant of Concern</vt:lpstr>
      <vt:lpstr>DISCOVERY HEALTH: OMICRON REPORT</vt:lpstr>
      <vt:lpstr>OMICRON IN DENMARK, FIRST 785 CASES</vt:lpstr>
      <vt:lpstr>Characteristics and Outcomes of Hospitalized Patients in South Africa During the COVID-19 Omicron Wave Compared With Previous Waves</vt:lpstr>
      <vt:lpstr>OMICRON INFECTIVITY FOR BRONCHIAL AND LUNG TISSUES</vt:lpstr>
      <vt:lpstr>Interim Guidance for Managing Healthcare Personnel with SARS-CoV-2 Infection or Exposure to SARS-CoV-2, CDC, 23 DEC. 2021</vt:lpstr>
      <vt:lpstr>RTW TESTING OF INFECTED HCP AT DAY 5, UNC-MC</vt:lpstr>
      <vt:lpstr>ISOLATION AND QUARANTINE, CDC, 4 JAN. 2022</vt:lpstr>
      <vt:lpstr>COVID Therapeutics Overview</vt:lpstr>
      <vt:lpstr>PowerPoint Presentation</vt:lpstr>
    </vt:vector>
  </TitlesOfParts>
  <Company>UNC Health Care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COVID-19 UPDATE: CURRENT EPIDEMIOLOGY, NEW THERAPEUTICS, AND VARIANTS (OMICRON)</dc:title>
  <dc:creator>Weber, David</dc:creator>
  <cp:lastModifiedBy>Croitoru, Grace Nicole</cp:lastModifiedBy>
  <cp:revision>117</cp:revision>
  <dcterms:created xsi:type="dcterms:W3CDTF">2021-12-10T13:15:02Z</dcterms:created>
  <dcterms:modified xsi:type="dcterms:W3CDTF">2022-01-11T16:57:15Z</dcterms:modified>
</cp:coreProperties>
</file>