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0"/>
  </p:notesMasterIdLst>
  <p:sldIdLst>
    <p:sldId id="272" r:id="rId5"/>
    <p:sldId id="277" r:id="rId6"/>
    <p:sldId id="283" r:id="rId7"/>
    <p:sldId id="279" r:id="rId8"/>
    <p:sldId id="276" r:id="rId9"/>
    <p:sldId id="293" r:id="rId10"/>
    <p:sldId id="292" r:id="rId11"/>
    <p:sldId id="289" r:id="rId12"/>
    <p:sldId id="287" r:id="rId13"/>
    <p:sldId id="294" r:id="rId14"/>
    <p:sldId id="295" r:id="rId15"/>
    <p:sldId id="288" r:id="rId16"/>
    <p:sldId id="290" r:id="rId17"/>
    <p:sldId id="291" r:id="rId18"/>
    <p:sldId id="286" r:id="rId19"/>
  </p:sldIdLst>
  <p:sldSz cx="178816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96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Christine" initials="TC" lastIdx="1" clrIdx="0">
    <p:extLst>
      <p:ext uri="{19B8F6BF-5375-455C-9EA6-DF929625EA0E}">
        <p15:presenceInfo xmlns:p15="http://schemas.microsoft.com/office/powerpoint/2012/main" userId="S::cmtucker@ad.unc.edu::e4629445-9c6e-4c8f-81e6-894d11eea4c4" providerId="AD"/>
      </p:ext>
    </p:extLst>
  </p:cmAuthor>
  <p:cmAuthor id="2" name="Tucker, Christine" initials="TC [2]" lastIdx="10" clrIdx="1">
    <p:extLst>
      <p:ext uri="{19B8F6BF-5375-455C-9EA6-DF929625EA0E}">
        <p15:presenceInfo xmlns:p15="http://schemas.microsoft.com/office/powerpoint/2012/main" userId="S-1-5-21-344340502-4252695000-2390403120-12805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D1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86E4F-6450-4477-945F-817DA7D7D052}" v="4" dt="2020-11-12T15:32:28.162"/>
    <p1510:client id="{45F185AC-507F-42D5-A7F1-299EEAB30095}" v="245" dt="2020-11-12T16:55:48.938"/>
    <p1510:client id="{638B0026-D686-4439-8DDB-34FA30390F27}" v="9" dt="2020-11-13T23:43:49.449"/>
    <p1510:client id="{69C0A268-3B95-4819-9016-F4CC100A5D26}" v="50" dt="2020-11-12T12:49:57.184"/>
    <p1510:client id="{9CEE4E13-69AF-4560-8470-21949A15A217}" v="994" dt="2020-11-13T15:39:34.174"/>
    <p1510:client id="{B44DE994-213F-4121-ACC2-4016429AD297}" v="2" dt="2020-11-12T03:59:00.453"/>
    <p1510:client id="{C0E20BCE-7881-4929-B87F-404E7E09F271}" v="3448" dt="2020-11-13T16:03:27.434"/>
    <p1510:client id="{DA297E65-EBE6-4CF8-93EA-5C1E73B1E936}" v="456" dt="2020-11-12T17:29:29.229"/>
    <p1510:client id="{E1DAFD17-6945-4F09-9C7A-A46809404F1C}" v="72" dt="2020-11-13T18:04:55.743"/>
    <p1510:client id="{E2E191E0-8713-46EE-8193-7D546201C494}" v="43" dt="2020-11-12T16:31:37.009"/>
    <p1510:client id="{E68B93B5-14F8-4513-AE58-FE8B4068BBCD}" v="401" dt="2020-11-12T00:26:37.675"/>
    <p1510:client id="{EE1452F2-ACE8-4DEC-90B5-9DC31408A71D}" v="45" dt="2020-11-13T15:56:03.16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634" autoAdjust="0"/>
  </p:normalViewPr>
  <p:slideViewPr>
    <p:cSldViewPr snapToGrid="0">
      <p:cViewPr varScale="1">
        <p:scale>
          <a:sx n="33" d="100"/>
          <a:sy n="33" d="100"/>
        </p:scale>
        <p:origin x="1340" y="32"/>
      </p:cViewPr>
      <p:guideLst>
        <p:guide orient="horz" pos="2880"/>
        <p:guide pos="496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on, Rakiah" userId="S::rakiah@ad.unc.edu::3b1b14dd-0a51-405c-a775-35c3f2088092" providerId="AD" clId="Web-{E2E191E0-8713-46EE-8193-7D546201C494}"/>
    <pc:docChg chg="modSld">
      <pc:chgData name="Anderson, Rakiah" userId="S::rakiah@ad.unc.edu::3b1b14dd-0a51-405c-a775-35c3f2088092" providerId="AD" clId="Web-{E2E191E0-8713-46EE-8193-7D546201C494}" dt="2020-11-12T16:31:37.009" v="41" actId="1076"/>
      <pc:docMkLst>
        <pc:docMk/>
      </pc:docMkLst>
      <pc:sldChg chg="modSp delCm">
        <pc:chgData name="Anderson, Rakiah" userId="S::rakiah@ad.unc.edu::3b1b14dd-0a51-405c-a775-35c3f2088092" providerId="AD" clId="Web-{E2E191E0-8713-46EE-8193-7D546201C494}" dt="2020-11-12T16:31:37.009" v="41" actId="1076"/>
        <pc:sldMkLst>
          <pc:docMk/>
          <pc:sldMk cId="0" sldId="281"/>
        </pc:sldMkLst>
        <pc:spChg chg="mod">
          <ac:chgData name="Anderson, Rakiah" userId="S::rakiah@ad.unc.edu::3b1b14dd-0a51-405c-a775-35c3f2088092" providerId="AD" clId="Web-{E2E191E0-8713-46EE-8193-7D546201C494}" dt="2020-11-12T16:31:37.009" v="41" actId="1076"/>
          <ac:spMkLst>
            <pc:docMk/>
            <pc:sldMk cId="0" sldId="281"/>
            <ac:spMk id="103" creationId="{00000000-0000-0000-0000-000000000000}"/>
          </ac:spMkLst>
        </pc:spChg>
        <pc:spChg chg="mod">
          <ac:chgData name="Anderson, Rakiah" userId="S::rakiah@ad.unc.edu::3b1b14dd-0a51-405c-a775-35c3f2088092" providerId="AD" clId="Web-{E2E191E0-8713-46EE-8193-7D546201C494}" dt="2020-11-12T16:31:31.994" v="40" actId="14100"/>
          <ac:spMkLst>
            <pc:docMk/>
            <pc:sldMk cId="0" sldId="281"/>
            <ac:spMk id="111" creationId="{00000000-0000-0000-0000-000000000000}"/>
          </ac:spMkLst>
        </pc:spChg>
      </pc:sldChg>
    </pc:docChg>
  </pc:docChgLst>
  <pc:docChgLst>
    <pc:chgData name="zacharystjohnepps" userId="S::zacharystjohnepps_gmail.com#ext#@adminliveunc.onmicrosoft.com::10eb8257-b78e-4c78-9cfe-93df5eda4b12" providerId="AD" clId="Web-{EE1452F2-ACE8-4DEC-90B5-9DC31408A71D}"/>
    <pc:docChg chg="modSld sldOrd">
      <pc:chgData name="zacharystjohnepps" userId="S::zacharystjohnepps_gmail.com#ext#@adminliveunc.onmicrosoft.com::10eb8257-b78e-4c78-9cfe-93df5eda4b12" providerId="AD" clId="Web-{EE1452F2-ACE8-4DEC-90B5-9DC31408A71D}" dt="2020-11-13T15:56:03.162" v="43"/>
      <pc:docMkLst>
        <pc:docMk/>
      </pc:docMkLst>
      <pc:sldChg chg="modSp ord">
        <pc:chgData name="zacharystjohnepps" userId="S::zacharystjohnepps_gmail.com#ext#@adminliveunc.onmicrosoft.com::10eb8257-b78e-4c78-9cfe-93df5eda4b12" providerId="AD" clId="Web-{EE1452F2-ACE8-4DEC-90B5-9DC31408A71D}" dt="2020-11-13T15:56:03.162" v="43"/>
        <pc:sldMkLst>
          <pc:docMk/>
          <pc:sldMk cId="0" sldId="263"/>
        </pc:sldMkLst>
        <pc:spChg chg="mod">
          <ac:chgData name="zacharystjohnepps" userId="S::zacharystjohnepps_gmail.com#ext#@adminliveunc.onmicrosoft.com::10eb8257-b78e-4c78-9cfe-93df5eda4b12" providerId="AD" clId="Web-{EE1452F2-ACE8-4DEC-90B5-9DC31408A71D}" dt="2020-11-13T15:43:30.520" v="1" actId="20577"/>
          <ac:spMkLst>
            <pc:docMk/>
            <pc:sldMk cId="0" sldId="263"/>
            <ac:spMk id="138" creationId="{00000000-0000-0000-0000-000000000000}"/>
          </ac:spMkLst>
        </pc:spChg>
      </pc:sldChg>
      <pc:sldChg chg="modSp">
        <pc:chgData name="zacharystjohnepps" userId="S::zacharystjohnepps_gmail.com#ext#@adminliveunc.onmicrosoft.com::10eb8257-b78e-4c78-9cfe-93df5eda4b12" providerId="AD" clId="Web-{EE1452F2-ACE8-4DEC-90B5-9DC31408A71D}" dt="2020-11-13T15:48:56.912" v="4" actId="1076"/>
        <pc:sldMkLst>
          <pc:docMk/>
          <pc:sldMk cId="0" sldId="265"/>
        </pc:sldMkLst>
        <pc:spChg chg="mod">
          <ac:chgData name="zacharystjohnepps" userId="S::zacharystjohnepps_gmail.com#ext#@adminliveunc.onmicrosoft.com::10eb8257-b78e-4c78-9cfe-93df5eda4b12" providerId="AD" clId="Web-{EE1452F2-ACE8-4DEC-90B5-9DC31408A71D}" dt="2020-11-13T15:48:56.912" v="4" actId="1076"/>
          <ac:spMkLst>
            <pc:docMk/>
            <pc:sldMk cId="0" sldId="265"/>
            <ac:spMk id="5" creationId="{C210BAF8-750A-4F60-AB5F-7FE801B76388}"/>
          </ac:spMkLst>
        </pc:spChg>
      </pc:sldChg>
      <pc:sldChg chg="modSp">
        <pc:chgData name="zacharystjohnepps" userId="S::zacharystjohnepps_gmail.com#ext#@adminliveunc.onmicrosoft.com::10eb8257-b78e-4c78-9cfe-93df5eda4b12" providerId="AD" clId="Web-{EE1452F2-ACE8-4DEC-90B5-9DC31408A71D}" dt="2020-11-13T15:52:01.224" v="6" actId="1076"/>
        <pc:sldMkLst>
          <pc:docMk/>
          <pc:sldMk cId="0" sldId="267"/>
        </pc:sldMkLst>
        <pc:spChg chg="mod">
          <ac:chgData name="zacharystjohnepps" userId="S::zacharystjohnepps_gmail.com#ext#@adminliveunc.onmicrosoft.com::10eb8257-b78e-4c78-9cfe-93df5eda4b12" providerId="AD" clId="Web-{EE1452F2-ACE8-4DEC-90B5-9DC31408A71D}" dt="2020-11-13T15:52:01.224" v="6" actId="1076"/>
          <ac:spMkLst>
            <pc:docMk/>
            <pc:sldMk cId="0" sldId="267"/>
            <ac:spMk id="4" creationId="{034329CA-D78B-4F61-92A8-EE46FA62A06D}"/>
          </ac:spMkLst>
        </pc:spChg>
        <pc:graphicFrameChg chg="mod">
          <ac:chgData name="zacharystjohnepps" userId="S::zacharystjohnepps_gmail.com#ext#@adminliveunc.onmicrosoft.com::10eb8257-b78e-4c78-9cfe-93df5eda4b12" providerId="AD" clId="Web-{EE1452F2-ACE8-4DEC-90B5-9DC31408A71D}" dt="2020-11-13T15:51:58.443" v="5" actId="1076"/>
          <ac:graphicFrameMkLst>
            <pc:docMk/>
            <pc:sldMk cId="0" sldId="267"/>
            <ac:graphicFrameMk id="3" creationId="{6F8E4557-D02E-4E07-B550-DF38AA706222}"/>
          </ac:graphicFrameMkLst>
        </pc:graphicFrameChg>
      </pc:sldChg>
      <pc:sldChg chg="modSp">
        <pc:chgData name="zacharystjohnepps" userId="S::zacharystjohnepps_gmail.com#ext#@adminliveunc.onmicrosoft.com::10eb8257-b78e-4c78-9cfe-93df5eda4b12" providerId="AD" clId="Web-{EE1452F2-ACE8-4DEC-90B5-9DC31408A71D}" dt="2020-11-13T15:54:30.287" v="39" actId="20577"/>
        <pc:sldMkLst>
          <pc:docMk/>
          <pc:sldMk cId="0" sldId="281"/>
        </pc:sldMkLst>
        <pc:spChg chg="mod">
          <ac:chgData name="zacharystjohnepps" userId="S::zacharystjohnepps_gmail.com#ext#@adminliveunc.onmicrosoft.com::10eb8257-b78e-4c78-9cfe-93df5eda4b12" providerId="AD" clId="Web-{EE1452F2-ACE8-4DEC-90B5-9DC31408A71D}" dt="2020-11-13T15:54:30.287" v="39" actId="20577"/>
          <ac:spMkLst>
            <pc:docMk/>
            <pc:sldMk cId="0" sldId="281"/>
            <ac:spMk id="2" creationId="{A68DA026-37D4-498B-B4BD-A7259BE6DAA8}"/>
          </ac:spMkLst>
        </pc:spChg>
      </pc:sldChg>
    </pc:docChg>
  </pc:docChgLst>
  <pc:docChgLst>
    <pc:chgData name="zacharystjohnepps" userId="S::zacharystjohnepps_gmail.com#ext#@adminliveunc.onmicrosoft.com::10eb8257-b78e-4c78-9cfe-93df5eda4b12" providerId="AD" clId="Web-{E1DAFD17-6945-4F09-9C7A-A46809404F1C}"/>
    <pc:docChg chg="addSld delSld modSld sldOrd">
      <pc:chgData name="zacharystjohnepps" userId="S::zacharystjohnepps_gmail.com#ext#@adminliveunc.onmicrosoft.com::10eb8257-b78e-4c78-9cfe-93df5eda4b12" providerId="AD" clId="Web-{E1DAFD17-6945-4F09-9C7A-A46809404F1C}" dt="2020-11-13T18:04:55.743" v="71"/>
      <pc:docMkLst>
        <pc:docMk/>
      </pc:docMkLst>
      <pc:sldChg chg="modSp">
        <pc:chgData name="zacharystjohnepps" userId="S::zacharystjohnepps_gmail.com#ext#@adminliveunc.onmicrosoft.com::10eb8257-b78e-4c78-9cfe-93df5eda4b12" providerId="AD" clId="Web-{E1DAFD17-6945-4F09-9C7A-A46809404F1C}" dt="2020-11-13T18:03:34.881" v="51" actId="20577"/>
        <pc:sldMkLst>
          <pc:docMk/>
          <pc:sldMk cId="0" sldId="258"/>
        </pc:sldMkLst>
        <pc:spChg chg="mod">
          <ac:chgData name="zacharystjohnepps" userId="S::zacharystjohnepps_gmail.com#ext#@adminliveunc.onmicrosoft.com::10eb8257-b78e-4c78-9cfe-93df5eda4b12" providerId="AD" clId="Web-{E1DAFD17-6945-4F09-9C7A-A46809404F1C}" dt="2020-11-13T18:03:34.881" v="51" actId="20577"/>
          <ac:spMkLst>
            <pc:docMk/>
            <pc:sldMk cId="0" sldId="258"/>
            <ac:spMk id="3" creationId="{00000000-0000-0000-0000-000000000000}"/>
          </ac:spMkLst>
        </pc:spChg>
      </pc:sldChg>
      <pc:sldChg chg="modSp">
        <pc:chgData name="zacharystjohnepps" userId="S::zacharystjohnepps_gmail.com#ext#@adminliveunc.onmicrosoft.com::10eb8257-b78e-4c78-9cfe-93df5eda4b12" providerId="AD" clId="Web-{E1DAFD17-6945-4F09-9C7A-A46809404F1C}" dt="2020-11-13T18:03:56.804" v="56" actId="20577"/>
        <pc:sldMkLst>
          <pc:docMk/>
          <pc:sldMk cId="0" sldId="260"/>
        </pc:sldMkLst>
        <pc:spChg chg="mod">
          <ac:chgData name="zacharystjohnepps" userId="S::zacharystjohnepps_gmail.com#ext#@adminliveunc.onmicrosoft.com::10eb8257-b78e-4c78-9cfe-93df5eda4b12" providerId="AD" clId="Web-{E1DAFD17-6945-4F09-9C7A-A46809404F1C}" dt="2020-11-13T18:03:56.804" v="56" actId="20577"/>
          <ac:spMkLst>
            <pc:docMk/>
            <pc:sldMk cId="0" sldId="260"/>
            <ac:spMk id="4" creationId="{00000000-0000-0000-0000-000000000000}"/>
          </ac:spMkLst>
        </pc:spChg>
      </pc:sldChg>
      <pc:sldChg chg="del">
        <pc:chgData name="zacharystjohnepps" userId="S::zacharystjohnepps_gmail.com#ext#@adminliveunc.onmicrosoft.com::10eb8257-b78e-4c78-9cfe-93df5eda4b12" providerId="AD" clId="Web-{E1DAFD17-6945-4F09-9C7A-A46809404F1C}" dt="2020-11-13T18:04:55.743" v="71"/>
        <pc:sldMkLst>
          <pc:docMk/>
          <pc:sldMk cId="0" sldId="268"/>
        </pc:sldMkLst>
      </pc:sldChg>
      <pc:sldChg chg="modSp">
        <pc:chgData name="zacharystjohnepps" userId="S::zacharystjohnepps_gmail.com#ext#@adminliveunc.onmicrosoft.com::10eb8257-b78e-4c78-9cfe-93df5eda4b12" providerId="AD" clId="Web-{E1DAFD17-6945-4F09-9C7A-A46809404F1C}" dt="2020-11-13T18:04:05.117" v="58" actId="20577"/>
        <pc:sldMkLst>
          <pc:docMk/>
          <pc:sldMk cId="2947388217" sldId="270"/>
        </pc:sldMkLst>
        <pc:spChg chg="mod">
          <ac:chgData name="zacharystjohnepps" userId="S::zacharystjohnepps_gmail.com#ext#@adminliveunc.onmicrosoft.com::10eb8257-b78e-4c78-9cfe-93df5eda4b12" providerId="AD" clId="Web-{E1DAFD17-6945-4F09-9C7A-A46809404F1C}" dt="2020-11-13T18:04:05.117" v="58" actId="20577"/>
          <ac:spMkLst>
            <pc:docMk/>
            <pc:sldMk cId="2947388217" sldId="270"/>
            <ac:spMk id="3" creationId="{00000000-0000-0000-0000-000000000000}"/>
          </ac:spMkLst>
        </pc:spChg>
      </pc:sldChg>
      <pc:sldChg chg="modSp">
        <pc:chgData name="zacharystjohnepps" userId="S::zacharystjohnepps_gmail.com#ext#@adminliveunc.onmicrosoft.com::10eb8257-b78e-4c78-9cfe-93df5eda4b12" providerId="AD" clId="Web-{E1DAFD17-6945-4F09-9C7A-A46809404F1C}" dt="2020-11-13T18:01:38.816" v="48" actId="20577"/>
        <pc:sldMkLst>
          <pc:docMk/>
          <pc:sldMk cId="0" sldId="272"/>
        </pc:sldMkLst>
        <pc:spChg chg="mod">
          <ac:chgData name="zacharystjohnepps" userId="S::zacharystjohnepps_gmail.com#ext#@adminliveunc.onmicrosoft.com::10eb8257-b78e-4c78-9cfe-93df5eda4b12" providerId="AD" clId="Web-{E1DAFD17-6945-4F09-9C7A-A46809404F1C}" dt="2020-11-13T18:01:38.816" v="48" actId="20577"/>
          <ac:spMkLst>
            <pc:docMk/>
            <pc:sldMk cId="0" sldId="272"/>
            <ac:spMk id="56" creationId="{00000000-0000-0000-0000-000000000000}"/>
          </ac:spMkLst>
        </pc:spChg>
      </pc:sldChg>
      <pc:sldChg chg="modSp">
        <pc:chgData name="zacharystjohnepps" userId="S::zacharystjohnepps_gmail.com#ext#@adminliveunc.onmicrosoft.com::10eb8257-b78e-4c78-9cfe-93df5eda4b12" providerId="AD" clId="Web-{E1DAFD17-6945-4F09-9C7A-A46809404F1C}" dt="2020-11-13T18:04:36.883" v="65" actId="20577"/>
        <pc:sldMkLst>
          <pc:docMk/>
          <pc:sldMk cId="953866476" sldId="288"/>
        </pc:sldMkLst>
        <pc:spChg chg="mod">
          <ac:chgData name="zacharystjohnepps" userId="S::zacharystjohnepps_gmail.com#ext#@adminliveunc.onmicrosoft.com::10eb8257-b78e-4c78-9cfe-93df5eda4b12" providerId="AD" clId="Web-{E1DAFD17-6945-4F09-9C7A-A46809404F1C}" dt="2020-11-13T18:04:36.883" v="65" actId="20577"/>
          <ac:spMkLst>
            <pc:docMk/>
            <pc:sldMk cId="953866476" sldId="288"/>
            <ac:spMk id="8" creationId="{30C3895B-BBC7-4CEC-854F-332251D470E7}"/>
          </ac:spMkLst>
        </pc:spChg>
      </pc:sldChg>
      <pc:sldChg chg="modSp del">
        <pc:chgData name="zacharystjohnepps" userId="S::zacharystjohnepps_gmail.com#ext#@adminliveunc.onmicrosoft.com::10eb8257-b78e-4c78-9cfe-93df5eda4b12" providerId="AD" clId="Web-{E1DAFD17-6945-4F09-9C7A-A46809404F1C}" dt="2020-11-13T18:04:52.477" v="70"/>
        <pc:sldMkLst>
          <pc:docMk/>
          <pc:sldMk cId="2888196139" sldId="290"/>
        </pc:sldMkLst>
        <pc:spChg chg="mod">
          <ac:chgData name="zacharystjohnepps" userId="S::zacharystjohnepps_gmail.com#ext#@adminliveunc.onmicrosoft.com::10eb8257-b78e-4c78-9cfe-93df5eda4b12" providerId="AD" clId="Web-{E1DAFD17-6945-4F09-9C7A-A46809404F1C}" dt="2020-11-13T18:00:38.439" v="30" actId="20577"/>
          <ac:spMkLst>
            <pc:docMk/>
            <pc:sldMk cId="2888196139" sldId="290"/>
            <ac:spMk id="2" creationId="{A127CF68-0171-46CE-A729-D2517F3C4F7F}"/>
          </ac:spMkLst>
        </pc:spChg>
      </pc:sldChg>
      <pc:sldChg chg="modSp add ord replId">
        <pc:chgData name="zacharystjohnepps" userId="S::zacharystjohnepps_gmail.com#ext#@adminliveunc.onmicrosoft.com::10eb8257-b78e-4c78-9cfe-93df5eda4b12" providerId="AD" clId="Web-{E1DAFD17-6945-4F09-9C7A-A46809404F1C}" dt="2020-11-13T18:04:46.884" v="69" actId="20577"/>
        <pc:sldMkLst>
          <pc:docMk/>
          <pc:sldMk cId="1145732286" sldId="291"/>
        </pc:sldMkLst>
        <pc:spChg chg="mod">
          <ac:chgData name="zacharystjohnepps" userId="S::zacharystjohnepps_gmail.com#ext#@adminliveunc.onmicrosoft.com::10eb8257-b78e-4c78-9cfe-93df5eda4b12" providerId="AD" clId="Web-{E1DAFD17-6945-4F09-9C7A-A46809404F1C}" dt="2020-11-13T18:00:06.922" v="21" actId="20577"/>
          <ac:spMkLst>
            <pc:docMk/>
            <pc:sldMk cId="1145732286" sldId="291"/>
            <ac:spMk id="79" creationId="{00000000-0000-0000-0000-000000000000}"/>
          </ac:spMkLst>
        </pc:spChg>
        <pc:spChg chg="mod">
          <ac:chgData name="zacharystjohnepps" userId="S::zacharystjohnepps_gmail.com#ext#@adminliveunc.onmicrosoft.com::10eb8257-b78e-4c78-9cfe-93df5eda4b12" providerId="AD" clId="Web-{E1DAFD17-6945-4F09-9C7A-A46809404F1C}" dt="2020-11-13T18:04:46.884" v="69" actId="20577"/>
          <ac:spMkLst>
            <pc:docMk/>
            <pc:sldMk cId="1145732286" sldId="291"/>
            <ac:spMk id="87" creationId="{00000000-0000-0000-0000-000000000000}"/>
          </ac:spMkLst>
        </pc:spChg>
      </pc:sldChg>
    </pc:docChg>
  </pc:docChgLst>
  <pc:docChgLst>
    <pc:chgData name="Deitre Epps" userId="S::deitre_race4equity.com#ext#@adminliveunc.onmicrosoft.com::a51405c6-d8f3-461d-a90d-380c02735ede" providerId="AD" clId="Web-{638B0026-D686-4439-8DDB-34FA30390F27}"/>
    <pc:docChg chg="modSld">
      <pc:chgData name="Deitre Epps" userId="S::deitre_race4equity.com#ext#@adminliveunc.onmicrosoft.com::a51405c6-d8f3-461d-a90d-380c02735ede" providerId="AD" clId="Web-{638B0026-D686-4439-8DDB-34FA30390F27}" dt="2020-11-13T23:43:31.495" v="3"/>
      <pc:docMkLst>
        <pc:docMk/>
      </pc:docMkLst>
      <pc:sldChg chg="modSp">
        <pc:chgData name="Deitre Epps" userId="S::deitre_race4equity.com#ext#@adminliveunc.onmicrosoft.com::a51405c6-d8f3-461d-a90d-380c02735ede" providerId="AD" clId="Web-{638B0026-D686-4439-8DDB-34FA30390F27}" dt="2020-11-13T23:43:31.495" v="3"/>
        <pc:sldMkLst>
          <pc:docMk/>
          <pc:sldMk cId="0" sldId="267"/>
        </pc:sldMkLst>
        <pc:graphicFrameChg chg="mod modGraphic">
          <ac:chgData name="Deitre Epps" userId="S::deitre_race4equity.com#ext#@adminliveunc.onmicrosoft.com::a51405c6-d8f3-461d-a90d-380c02735ede" providerId="AD" clId="Web-{638B0026-D686-4439-8DDB-34FA30390F27}" dt="2020-11-13T23:43:31.495" v="3"/>
          <ac:graphicFrameMkLst>
            <pc:docMk/>
            <pc:sldMk cId="0" sldId="267"/>
            <ac:graphicFrameMk id="3" creationId="{6F8E4557-D02E-4E07-B550-DF38AA706222}"/>
          </ac:graphicFrameMkLst>
        </pc:graphicFrameChg>
      </pc:sldChg>
    </pc:docChg>
  </pc:docChgLst>
  <pc:docChgLst>
    <pc:chgData name="Anderson, Rakiah" userId="S::rakiah@ad.unc.edu::3b1b14dd-0a51-405c-a775-35c3f2088092" providerId="AD" clId="Web-{B44DE994-213F-4121-ACC2-4016429AD297}"/>
    <pc:docChg chg="modSld">
      <pc:chgData name="Anderson, Rakiah" userId="S::rakiah@ad.unc.edu::3b1b14dd-0a51-405c-a775-35c3f2088092" providerId="AD" clId="Web-{B44DE994-213F-4121-ACC2-4016429AD297}" dt="2020-11-12T03:59:00.453" v="1" actId="20577"/>
      <pc:docMkLst>
        <pc:docMk/>
      </pc:docMkLst>
      <pc:sldChg chg="modSp">
        <pc:chgData name="Anderson, Rakiah" userId="S::rakiah@ad.unc.edu::3b1b14dd-0a51-405c-a775-35c3f2088092" providerId="AD" clId="Web-{B44DE994-213F-4121-ACC2-4016429AD297}" dt="2020-11-12T03:59:00.453" v="0" actId="20577"/>
        <pc:sldMkLst>
          <pc:docMk/>
          <pc:sldMk cId="953866476" sldId="288"/>
        </pc:sldMkLst>
        <pc:spChg chg="mod">
          <ac:chgData name="Anderson, Rakiah" userId="S::rakiah@ad.unc.edu::3b1b14dd-0a51-405c-a775-35c3f2088092" providerId="AD" clId="Web-{B44DE994-213F-4121-ACC2-4016429AD297}" dt="2020-11-12T03:59:00.453" v="0" actId="20577"/>
          <ac:spMkLst>
            <pc:docMk/>
            <pc:sldMk cId="953866476" sldId="288"/>
            <ac:spMk id="8" creationId="{30C3895B-BBC7-4CEC-854F-332251D470E7}"/>
          </ac:spMkLst>
        </pc:spChg>
      </pc:sldChg>
    </pc:docChg>
  </pc:docChgLst>
  <pc:docChgLst>
    <pc:chgData name="Tucker, Christine" userId="S::cmtucker@ad.unc.edu::e4629445-9c6e-4c8f-81e6-894d11eea4c4" providerId="AD" clId="Web-{0C786E4F-6450-4477-945F-817DA7D7D052}"/>
    <pc:docChg chg="modSld">
      <pc:chgData name="Tucker, Christine" userId="S::cmtucker@ad.unc.edu::e4629445-9c6e-4c8f-81e6-894d11eea4c4" providerId="AD" clId="Web-{0C786E4F-6450-4477-945F-817DA7D7D052}" dt="2020-11-12T15:32:28.162" v="3"/>
      <pc:docMkLst>
        <pc:docMk/>
      </pc:docMkLst>
      <pc:sldChg chg="addCm">
        <pc:chgData name="Tucker, Christine" userId="S::cmtucker@ad.unc.edu::e4629445-9c6e-4c8f-81e6-894d11eea4c4" providerId="AD" clId="Web-{0C786E4F-6450-4477-945F-817DA7D7D052}" dt="2020-11-12T15:32:28.162" v="3"/>
        <pc:sldMkLst>
          <pc:docMk/>
          <pc:sldMk cId="0" sldId="281"/>
        </pc:sldMkLst>
      </pc:sldChg>
      <pc:sldChg chg="modSp">
        <pc:chgData name="Tucker, Christine" userId="S::cmtucker@ad.unc.edu::e4629445-9c6e-4c8f-81e6-894d11eea4c4" providerId="AD" clId="Web-{0C786E4F-6450-4477-945F-817DA7D7D052}" dt="2020-11-12T15:28:37.827" v="2" actId="20577"/>
        <pc:sldMkLst>
          <pc:docMk/>
          <pc:sldMk cId="3572347315" sldId="283"/>
        </pc:sldMkLst>
        <pc:spChg chg="mod">
          <ac:chgData name="Tucker, Christine" userId="S::cmtucker@ad.unc.edu::e4629445-9c6e-4c8f-81e6-894d11eea4c4" providerId="AD" clId="Web-{0C786E4F-6450-4477-945F-817DA7D7D052}" dt="2020-11-12T15:28:37.827" v="2" actId="20577"/>
          <ac:spMkLst>
            <pc:docMk/>
            <pc:sldMk cId="3572347315" sldId="283"/>
            <ac:spMk id="87" creationId="{00000000-0000-0000-0000-000000000000}"/>
          </ac:spMkLst>
        </pc:spChg>
      </pc:sldChg>
    </pc:docChg>
  </pc:docChgLst>
  <pc:docChgLst>
    <pc:chgData name="zacharystjohnepps" userId="S::zacharystjohnepps_gmail.com#ext#@adminliveunc.onmicrosoft.com::10eb8257-b78e-4c78-9cfe-93df5eda4b12" providerId="AD" clId="Web-{9CEE4E13-69AF-4560-8470-21949A15A217}"/>
    <pc:docChg chg="addSld delSld modSld sldOrd">
      <pc:chgData name="zacharystjohnepps" userId="S::zacharystjohnepps_gmail.com#ext#@adminliveunc.onmicrosoft.com::10eb8257-b78e-4c78-9cfe-93df5eda4b12" providerId="AD" clId="Web-{9CEE4E13-69AF-4560-8470-21949A15A217}" dt="2020-11-13T15:39:34.174" v="988" actId="1076"/>
      <pc:docMkLst>
        <pc:docMk/>
      </pc:docMkLst>
      <pc:sldChg chg="modSp">
        <pc:chgData name="zacharystjohnepps" userId="S::zacharystjohnepps_gmail.com#ext#@adminliveunc.onmicrosoft.com::10eb8257-b78e-4c78-9cfe-93df5eda4b12" providerId="AD" clId="Web-{9CEE4E13-69AF-4560-8470-21949A15A217}" dt="2020-11-13T15:32:01.553" v="969" actId="20577"/>
        <pc:sldMkLst>
          <pc:docMk/>
          <pc:sldMk cId="0" sldId="258"/>
        </pc:sldMkLst>
        <pc:spChg chg="mod">
          <ac:chgData name="zacharystjohnepps" userId="S::zacharystjohnepps_gmail.com#ext#@adminliveunc.onmicrosoft.com::10eb8257-b78e-4c78-9cfe-93df5eda4b12" providerId="AD" clId="Web-{9CEE4E13-69AF-4560-8470-21949A15A217}" dt="2020-11-13T15:32:01.553" v="969" actId="20577"/>
          <ac:spMkLst>
            <pc:docMk/>
            <pc:sldMk cId="0" sldId="258"/>
            <ac:spMk id="3" creationId="{00000000-0000-0000-0000-000000000000}"/>
          </ac:spMkLst>
        </pc:spChg>
      </pc:sldChg>
      <pc:sldChg chg="addSp del">
        <pc:chgData name="zacharystjohnepps" userId="S::zacharystjohnepps_gmail.com#ext#@adminliveunc.onmicrosoft.com::10eb8257-b78e-4c78-9cfe-93df5eda4b12" providerId="AD" clId="Web-{9CEE4E13-69AF-4560-8470-21949A15A217}" dt="2020-11-13T15:36:13.981" v="973"/>
        <pc:sldMkLst>
          <pc:docMk/>
          <pc:sldMk cId="0" sldId="259"/>
        </pc:sldMkLst>
        <pc:inkChg chg="add">
          <ac:chgData name="zacharystjohnepps" userId="S::zacharystjohnepps_gmail.com#ext#@adminliveunc.onmicrosoft.com::10eb8257-b78e-4c78-9cfe-93df5eda4b12" providerId="AD" clId="Web-{9CEE4E13-69AF-4560-8470-21949A15A217}" dt="2020-11-13T15:25:55.013" v="907"/>
          <ac:inkMkLst>
            <pc:docMk/>
            <pc:sldMk cId="0" sldId="259"/>
            <ac:inkMk id="4" creationId="{2A20DBD4-FD11-4E51-8526-761B02CF6A6F}"/>
          </ac:inkMkLst>
        </pc:inkChg>
        <pc:inkChg chg="add">
          <ac:chgData name="zacharystjohnepps" userId="S::zacharystjohnepps_gmail.com#ext#@adminliveunc.onmicrosoft.com::10eb8257-b78e-4c78-9cfe-93df5eda4b12" providerId="AD" clId="Web-{9CEE4E13-69AF-4560-8470-21949A15A217}" dt="2020-11-13T15:26:01.748" v="908"/>
          <ac:inkMkLst>
            <pc:docMk/>
            <pc:sldMk cId="0" sldId="259"/>
            <ac:inkMk id="6" creationId="{0DE53735-269B-4E3A-A86F-5761B9D25A63}"/>
          </ac:inkMkLst>
        </pc:inkChg>
        <pc:inkChg chg="add">
          <ac:chgData name="zacharystjohnepps" userId="S::zacharystjohnepps_gmail.com#ext#@adminliveunc.onmicrosoft.com::10eb8257-b78e-4c78-9cfe-93df5eda4b12" providerId="AD" clId="Web-{9CEE4E13-69AF-4560-8470-21949A15A217}" dt="2020-11-13T15:26:03.717" v="909"/>
          <ac:inkMkLst>
            <pc:docMk/>
            <pc:sldMk cId="0" sldId="259"/>
            <ac:inkMk id="7" creationId="{B71CE3E7-D3BB-4E8D-8E5D-52242FD9A78F}"/>
          </ac:inkMkLst>
        </pc:inkChg>
      </pc:sldChg>
      <pc:sldChg chg="delSp modSp">
        <pc:chgData name="zacharystjohnepps" userId="S::zacharystjohnepps_gmail.com#ext#@adminliveunc.onmicrosoft.com::10eb8257-b78e-4c78-9cfe-93df5eda4b12" providerId="AD" clId="Web-{9CEE4E13-69AF-4560-8470-21949A15A217}" dt="2020-11-13T15:39:34.174" v="988" actId="1076"/>
        <pc:sldMkLst>
          <pc:docMk/>
          <pc:sldMk cId="0" sldId="263"/>
        </pc:sldMkLst>
        <pc:spChg chg="mod">
          <ac:chgData name="zacharystjohnepps" userId="S::zacharystjohnepps_gmail.com#ext#@adminliveunc.onmicrosoft.com::10eb8257-b78e-4c78-9cfe-93df5eda4b12" providerId="AD" clId="Web-{9CEE4E13-69AF-4560-8470-21949A15A217}" dt="2020-11-13T15:39:15.986" v="986" actId="1076"/>
          <ac:spMkLst>
            <pc:docMk/>
            <pc:sldMk cId="0" sldId="263"/>
            <ac:spMk id="2" creationId="{00000000-0000-0000-0000-000000000000}"/>
          </ac:spMkLst>
        </pc:spChg>
        <pc:spChg chg="mod">
          <ac:chgData name="zacharystjohnepps" userId="S::zacharystjohnepps_gmail.com#ext#@adminliveunc.onmicrosoft.com::10eb8257-b78e-4c78-9cfe-93df5eda4b12" providerId="AD" clId="Web-{9CEE4E13-69AF-4560-8470-21949A15A217}" dt="2020-11-13T15:39:34.174" v="988" actId="1076"/>
          <ac:spMkLst>
            <pc:docMk/>
            <pc:sldMk cId="0" sldId="263"/>
            <ac:spMk id="138" creationId="{00000000-0000-0000-0000-000000000000}"/>
          </ac:spMkLst>
        </pc:spChg>
        <pc:spChg chg="del mod">
          <ac:chgData name="zacharystjohnepps" userId="S::zacharystjohnepps_gmail.com#ext#@adminliveunc.onmicrosoft.com::10eb8257-b78e-4c78-9cfe-93df5eda4b12" providerId="AD" clId="Web-{9CEE4E13-69AF-4560-8470-21949A15A217}" dt="2020-11-13T15:39:07.110" v="984"/>
          <ac:spMkLst>
            <pc:docMk/>
            <pc:sldMk cId="0" sldId="263"/>
            <ac:spMk id="141" creationId="{AA4C4825-AB46-4C8C-85E1-C4D433028995}"/>
          </ac:spMkLst>
        </pc:spChg>
        <pc:picChg chg="mod">
          <ac:chgData name="zacharystjohnepps" userId="S::zacharystjohnepps_gmail.com#ext#@adminliveunc.onmicrosoft.com::10eb8257-b78e-4c78-9cfe-93df5eda4b12" providerId="AD" clId="Web-{9CEE4E13-69AF-4560-8470-21949A15A217}" dt="2020-11-13T15:39:26.689" v="987" actId="1076"/>
          <ac:picMkLst>
            <pc:docMk/>
            <pc:sldMk cId="0" sldId="263"/>
            <ac:picMk id="140" creationId="{60B3A13C-804F-4E33-AA81-30AC851D4F5F}"/>
          </ac:picMkLst>
        </pc:picChg>
      </pc:sldChg>
      <pc:sldChg chg="addSp del">
        <pc:chgData name="zacharystjohnepps" userId="S::zacharystjohnepps_gmail.com#ext#@adminliveunc.onmicrosoft.com::10eb8257-b78e-4c78-9cfe-93df5eda4b12" providerId="AD" clId="Web-{9CEE4E13-69AF-4560-8470-21949A15A217}" dt="2020-11-13T15:36:11.325" v="972"/>
        <pc:sldMkLst>
          <pc:docMk/>
          <pc:sldMk cId="2326724787" sldId="269"/>
        </pc:sldMkLst>
        <pc:inkChg chg="add">
          <ac:chgData name="zacharystjohnepps" userId="S::zacharystjohnepps_gmail.com#ext#@adminliveunc.onmicrosoft.com::10eb8257-b78e-4c78-9cfe-93df5eda4b12" providerId="AD" clId="Web-{9CEE4E13-69AF-4560-8470-21949A15A217}" dt="2020-11-13T15:25:48.232" v="905"/>
          <ac:inkMkLst>
            <pc:docMk/>
            <pc:sldMk cId="2326724787" sldId="269"/>
            <ac:inkMk id="4" creationId="{CE5B984F-898C-4B24-9474-E7F98E0A976A}"/>
          </ac:inkMkLst>
        </pc:inkChg>
        <pc:inkChg chg="add">
          <ac:chgData name="zacharystjohnepps" userId="S::zacharystjohnepps_gmail.com#ext#@adminliveunc.onmicrosoft.com::10eb8257-b78e-4c78-9cfe-93df5eda4b12" providerId="AD" clId="Web-{9CEE4E13-69AF-4560-8470-21949A15A217}" dt="2020-11-13T15:25:51.044" v="906"/>
          <ac:inkMkLst>
            <pc:docMk/>
            <pc:sldMk cId="2326724787" sldId="269"/>
            <ac:inkMk id="6" creationId="{BF6996AF-BB3A-49DD-B07B-234DA36EF727}"/>
          </ac:inkMkLst>
        </pc:inkChg>
      </pc:sldChg>
      <pc:sldChg chg="modSp">
        <pc:chgData name="zacharystjohnepps" userId="S::zacharystjohnepps_gmail.com#ext#@adminliveunc.onmicrosoft.com::10eb8257-b78e-4c78-9cfe-93df5eda4b12" providerId="AD" clId="Web-{9CEE4E13-69AF-4560-8470-21949A15A217}" dt="2020-11-13T15:36:25.138" v="977" actId="1076"/>
        <pc:sldMkLst>
          <pc:docMk/>
          <pc:sldMk cId="2947388217" sldId="270"/>
        </pc:sldMkLst>
        <pc:spChg chg="mod">
          <ac:chgData name="zacharystjohnepps" userId="S::zacharystjohnepps_gmail.com#ext#@adminliveunc.onmicrosoft.com::10eb8257-b78e-4c78-9cfe-93df5eda4b12" providerId="AD" clId="Web-{9CEE4E13-69AF-4560-8470-21949A15A217}" dt="2020-11-13T15:36:25.138" v="977" actId="1076"/>
          <ac:spMkLst>
            <pc:docMk/>
            <pc:sldMk cId="2947388217" sldId="270"/>
            <ac:spMk id="3" creationId="{00000000-0000-0000-0000-000000000000}"/>
          </ac:spMkLst>
        </pc:spChg>
      </pc:sldChg>
      <pc:sldChg chg="modSp">
        <pc:chgData name="zacharystjohnepps" userId="S::zacharystjohnepps_gmail.com#ext#@adminliveunc.onmicrosoft.com::10eb8257-b78e-4c78-9cfe-93df5eda4b12" providerId="AD" clId="Web-{9CEE4E13-69AF-4560-8470-21949A15A217}" dt="2020-11-13T15:06:47.658" v="11" actId="1076"/>
        <pc:sldMkLst>
          <pc:docMk/>
          <pc:sldMk cId="0" sldId="279"/>
        </pc:sldMkLst>
        <pc:spChg chg="mod">
          <ac:chgData name="zacharystjohnepps" userId="S::zacharystjohnepps_gmail.com#ext#@adminliveunc.onmicrosoft.com::10eb8257-b78e-4c78-9cfe-93df5eda4b12" providerId="AD" clId="Web-{9CEE4E13-69AF-4560-8470-21949A15A217}" dt="2020-11-13T15:06:47.658" v="11" actId="1076"/>
          <ac:spMkLst>
            <pc:docMk/>
            <pc:sldMk cId="0" sldId="279"/>
            <ac:spMk id="70" creationId="{00000000-0000-0000-0000-000000000000}"/>
          </ac:spMkLst>
        </pc:spChg>
      </pc:sldChg>
      <pc:sldChg chg="addSp modSp">
        <pc:chgData name="zacharystjohnepps" userId="S::zacharystjohnepps_gmail.com#ext#@adminliveunc.onmicrosoft.com::10eb8257-b78e-4c78-9cfe-93df5eda4b12" providerId="AD" clId="Web-{9CEE4E13-69AF-4560-8470-21949A15A217}" dt="2020-11-13T15:27:42.922" v="911"/>
        <pc:sldMkLst>
          <pc:docMk/>
          <pc:sldMk cId="0" sldId="281"/>
        </pc:sldMkLst>
        <pc:spChg chg="mod">
          <ac:chgData name="zacharystjohnepps" userId="S::zacharystjohnepps_gmail.com#ext#@adminliveunc.onmicrosoft.com::10eb8257-b78e-4c78-9cfe-93df5eda4b12" providerId="AD" clId="Web-{9CEE4E13-69AF-4560-8470-21949A15A217}" dt="2020-11-13T15:17:42.752" v="878" actId="20577"/>
          <ac:spMkLst>
            <pc:docMk/>
            <pc:sldMk cId="0" sldId="281"/>
            <ac:spMk id="2" creationId="{A68DA026-37D4-498B-B4BD-A7259BE6DAA8}"/>
          </ac:spMkLst>
        </pc:spChg>
        <pc:inkChg chg="add">
          <ac:chgData name="zacharystjohnepps" userId="S::zacharystjohnepps_gmail.com#ext#@adminliveunc.onmicrosoft.com::10eb8257-b78e-4c78-9cfe-93df5eda4b12" providerId="AD" clId="Web-{9CEE4E13-69AF-4560-8470-21949A15A217}" dt="2020-11-13T15:27:26.125" v="910"/>
          <ac:inkMkLst>
            <pc:docMk/>
            <pc:sldMk cId="0" sldId="281"/>
            <ac:inkMk id="4" creationId="{9905A073-DFA8-44AA-9FBE-76D856A92493}"/>
          </ac:inkMkLst>
        </pc:inkChg>
        <pc:inkChg chg="add">
          <ac:chgData name="zacharystjohnepps" userId="S::zacharystjohnepps_gmail.com#ext#@adminliveunc.onmicrosoft.com::10eb8257-b78e-4c78-9cfe-93df5eda4b12" providerId="AD" clId="Web-{9CEE4E13-69AF-4560-8470-21949A15A217}" dt="2020-11-13T15:27:42.922" v="911"/>
          <ac:inkMkLst>
            <pc:docMk/>
            <pc:sldMk cId="0" sldId="281"/>
            <ac:inkMk id="6" creationId="{C86850EE-4BC4-4C00-BADC-F2479DC9211C}"/>
          </ac:inkMkLst>
        </pc:inkChg>
      </pc:sldChg>
      <pc:sldChg chg="new del">
        <pc:chgData name="zacharystjohnepps" userId="S::zacharystjohnepps_gmail.com#ext#@adminliveunc.onmicrosoft.com::10eb8257-b78e-4c78-9cfe-93df5eda4b12" providerId="AD" clId="Web-{9CEE4E13-69AF-4560-8470-21949A15A217}" dt="2020-11-13T15:01:52.042" v="1"/>
        <pc:sldMkLst>
          <pc:docMk/>
          <pc:sldMk cId="1590181582" sldId="289"/>
        </pc:sldMkLst>
      </pc:sldChg>
      <pc:sldChg chg="modSp add ord replId">
        <pc:chgData name="zacharystjohnepps" userId="S::zacharystjohnepps_gmail.com#ext#@adminliveunc.onmicrosoft.com::10eb8257-b78e-4c78-9cfe-93df5eda4b12" providerId="AD" clId="Web-{9CEE4E13-69AF-4560-8470-21949A15A217}" dt="2020-11-13T15:02:31.371" v="10" actId="20577"/>
        <pc:sldMkLst>
          <pc:docMk/>
          <pc:sldMk cId="3220115066" sldId="289"/>
        </pc:sldMkLst>
        <pc:spChg chg="mod">
          <ac:chgData name="zacharystjohnepps" userId="S::zacharystjohnepps_gmail.com#ext#@adminliveunc.onmicrosoft.com::10eb8257-b78e-4c78-9cfe-93df5eda4b12" providerId="AD" clId="Web-{9CEE4E13-69AF-4560-8470-21949A15A217}" dt="2020-11-13T15:02:28.074" v="8" actId="20577"/>
          <ac:spMkLst>
            <pc:docMk/>
            <pc:sldMk cId="3220115066" sldId="289"/>
            <ac:spMk id="79" creationId="{00000000-0000-0000-0000-000000000000}"/>
          </ac:spMkLst>
        </pc:spChg>
        <pc:spChg chg="mod">
          <ac:chgData name="zacharystjohnepps" userId="S::zacharystjohnepps_gmail.com#ext#@adminliveunc.onmicrosoft.com::10eb8257-b78e-4c78-9cfe-93df5eda4b12" providerId="AD" clId="Web-{9CEE4E13-69AF-4560-8470-21949A15A217}" dt="2020-11-13T15:02:31.371" v="10" actId="20577"/>
          <ac:spMkLst>
            <pc:docMk/>
            <pc:sldMk cId="3220115066" sldId="289"/>
            <ac:spMk id="87" creationId="{00000000-0000-0000-0000-000000000000}"/>
          </ac:spMkLst>
        </pc:spChg>
      </pc:sldChg>
      <pc:sldChg chg="add del replId">
        <pc:chgData name="zacharystjohnepps" userId="S::zacharystjohnepps_gmail.com#ext#@adminliveunc.onmicrosoft.com::10eb8257-b78e-4c78-9cfe-93df5eda4b12" providerId="AD" clId="Web-{9CEE4E13-69AF-4560-8470-21949A15A217}" dt="2020-11-13T15:02:01.651" v="3"/>
        <pc:sldMkLst>
          <pc:docMk/>
          <pc:sldMk cId="4130588221" sldId="289"/>
        </pc:sldMkLst>
      </pc:sldChg>
    </pc:docChg>
  </pc:docChgLst>
  <pc:docChgLst>
    <pc:chgData name="Deitre Epps" userId="S::deitre_race4equity.com#ext#@adminliveunc.onmicrosoft.com::a51405c6-d8f3-461d-a90d-380c02735ede" providerId="AD" clId="Web-{C0E20BCE-7881-4929-B87F-404E7E09F271}"/>
    <pc:docChg chg="addSld delSld modSld sldOrd">
      <pc:chgData name="Deitre Epps" userId="S::deitre_race4equity.com#ext#@adminliveunc.onmicrosoft.com::a51405c6-d8f3-461d-a90d-380c02735ede" providerId="AD" clId="Web-{C0E20BCE-7881-4929-B87F-404E7E09F271}" dt="2020-11-13T16:03:27.434" v="3366" actId="20577"/>
      <pc:docMkLst>
        <pc:docMk/>
      </pc:docMkLst>
      <pc:sldChg chg="modSp">
        <pc:chgData name="Deitre Epps" userId="S::deitre_race4equity.com#ext#@adminliveunc.onmicrosoft.com::a51405c6-d8f3-461d-a90d-380c02735ede" providerId="AD" clId="Web-{C0E20BCE-7881-4929-B87F-404E7E09F271}" dt="2020-11-13T15:39:07.245" v="1983" actId="20577"/>
        <pc:sldMkLst>
          <pc:docMk/>
          <pc:sldMk cId="0" sldId="258"/>
        </pc:sldMkLst>
        <pc:spChg chg="mod">
          <ac:chgData name="Deitre Epps" userId="S::deitre_race4equity.com#ext#@adminliveunc.onmicrosoft.com::a51405c6-d8f3-461d-a90d-380c02735ede" providerId="AD" clId="Web-{C0E20BCE-7881-4929-B87F-404E7E09F271}" dt="2020-11-13T15:39:07.245" v="1983" actId="20577"/>
          <ac:spMkLst>
            <pc:docMk/>
            <pc:sldMk cId="0" sldId="258"/>
            <ac:spMk id="3" creationId="{00000000-0000-0000-0000-000000000000}"/>
          </ac:spMkLst>
        </pc:spChg>
      </pc:sldChg>
      <pc:sldChg chg="modSp ord">
        <pc:chgData name="Deitre Epps" userId="S::deitre_race4equity.com#ext#@adminliveunc.onmicrosoft.com::a51405c6-d8f3-461d-a90d-380c02735ede" providerId="AD" clId="Web-{C0E20BCE-7881-4929-B87F-404E7E09F271}" dt="2020-11-13T15:43:28.707" v="2231"/>
        <pc:sldMkLst>
          <pc:docMk/>
          <pc:sldMk cId="0" sldId="260"/>
        </pc:sldMkLst>
        <pc:spChg chg="mod">
          <ac:chgData name="Deitre Epps" userId="S::deitre_race4equity.com#ext#@adminliveunc.onmicrosoft.com::a51405c6-d8f3-461d-a90d-380c02735ede" providerId="AD" clId="Web-{C0E20BCE-7881-4929-B87F-404E7E09F271}" dt="2020-11-13T15:29:42.289" v="1539" actId="20577"/>
          <ac:spMkLst>
            <pc:docMk/>
            <pc:sldMk cId="0" sldId="260"/>
            <ac:spMk id="4" creationId="{00000000-0000-0000-0000-000000000000}"/>
          </ac:spMkLst>
        </pc:spChg>
      </pc:sldChg>
      <pc:sldChg chg="modSp del ord">
        <pc:chgData name="Deitre Epps" userId="S::deitre_race4equity.com#ext#@adminliveunc.onmicrosoft.com::a51405c6-d8f3-461d-a90d-380c02735ede" providerId="AD" clId="Web-{C0E20BCE-7881-4929-B87F-404E7E09F271}" dt="2020-11-13T15:31:52.684" v="1558"/>
        <pc:sldMkLst>
          <pc:docMk/>
          <pc:sldMk cId="0" sldId="261"/>
        </pc:sldMkLst>
        <pc:spChg chg="mod">
          <ac:chgData name="Deitre Epps" userId="S::deitre_race4equity.com#ext#@adminliveunc.onmicrosoft.com::a51405c6-d8f3-461d-a90d-380c02735ede" providerId="AD" clId="Web-{C0E20BCE-7881-4929-B87F-404E7E09F271}" dt="2020-11-13T15:31:13.480" v="1548" actId="20577"/>
          <ac:spMkLst>
            <pc:docMk/>
            <pc:sldMk cId="0" sldId="261"/>
            <ac:spMk id="6" creationId="{7644C511-94C7-452E-848B-8BCEC47E7D7B}"/>
          </ac:spMkLst>
        </pc:spChg>
      </pc:sldChg>
      <pc:sldChg chg="addSp delSp modSp ord">
        <pc:chgData name="Deitre Epps" userId="S::deitre_race4equity.com#ext#@adminliveunc.onmicrosoft.com::a51405c6-d8f3-461d-a90d-380c02735ede" providerId="AD" clId="Web-{C0E20BCE-7881-4929-B87F-404E7E09F271}" dt="2020-11-13T15:43:25.160" v="2230"/>
        <pc:sldMkLst>
          <pc:docMk/>
          <pc:sldMk cId="0" sldId="263"/>
        </pc:sldMkLst>
        <pc:spChg chg="add del">
          <ac:chgData name="Deitre Epps" userId="S::deitre_race4equity.com#ext#@adminliveunc.onmicrosoft.com::a51405c6-d8f3-461d-a90d-380c02735ede" providerId="AD" clId="Web-{C0E20BCE-7881-4929-B87F-404E7E09F271}" dt="2020-11-13T15:40:27.764" v="1986"/>
          <ac:spMkLst>
            <pc:docMk/>
            <pc:sldMk cId="0" sldId="263"/>
            <ac:spMk id="3" creationId="{98F9691C-387D-481B-97A2-6016F608E725}"/>
          </ac:spMkLst>
        </pc:spChg>
        <pc:spChg chg="add del mod">
          <ac:chgData name="Deitre Epps" userId="S::deitre_race4equity.com#ext#@adminliveunc.onmicrosoft.com::a51405c6-d8f3-461d-a90d-380c02735ede" providerId="AD" clId="Web-{C0E20BCE-7881-4929-B87F-404E7E09F271}" dt="2020-11-13T15:42:31.268" v="2168"/>
          <ac:spMkLst>
            <pc:docMk/>
            <pc:sldMk cId="0" sldId="263"/>
            <ac:spMk id="4" creationId="{51D63FD7-2B27-46DD-9635-35685EC7D9E6}"/>
          </ac:spMkLst>
        </pc:spChg>
        <pc:spChg chg="mod">
          <ac:chgData name="Deitre Epps" userId="S::deitre_race4equity.com#ext#@adminliveunc.onmicrosoft.com::a51405c6-d8f3-461d-a90d-380c02735ede" providerId="AD" clId="Web-{C0E20BCE-7881-4929-B87F-404E7E09F271}" dt="2020-11-13T15:43:10.019" v="2229" actId="14100"/>
          <ac:spMkLst>
            <pc:docMk/>
            <pc:sldMk cId="0" sldId="263"/>
            <ac:spMk id="138" creationId="{00000000-0000-0000-0000-000000000000}"/>
          </ac:spMkLst>
        </pc:spChg>
      </pc:sldChg>
      <pc:sldChg chg="modSp ord">
        <pc:chgData name="Deitre Epps" userId="S::deitre_race4equity.com#ext#@adminliveunc.onmicrosoft.com::a51405c6-d8f3-461d-a90d-380c02735ede" providerId="AD" clId="Web-{C0E20BCE-7881-4929-B87F-404E7E09F271}" dt="2020-11-13T15:54:58.964" v="2669"/>
        <pc:sldMkLst>
          <pc:docMk/>
          <pc:sldMk cId="0" sldId="265"/>
        </pc:sldMkLst>
        <pc:spChg chg="mod">
          <ac:chgData name="Deitre Epps" userId="S::deitre_race4equity.com#ext#@adminliveunc.onmicrosoft.com::a51405c6-d8f3-461d-a90d-380c02735ede" providerId="AD" clId="Web-{C0E20BCE-7881-4929-B87F-404E7E09F271}" dt="2020-11-13T15:44:53.007" v="2268" actId="20577"/>
          <ac:spMkLst>
            <pc:docMk/>
            <pc:sldMk cId="0" sldId="265"/>
            <ac:spMk id="2" creationId="{00000000-0000-0000-0000-000000000000}"/>
          </ac:spMkLst>
        </pc:spChg>
        <pc:spChg chg="mod">
          <ac:chgData name="Deitre Epps" userId="S::deitre_race4equity.com#ext#@adminliveunc.onmicrosoft.com::a51405c6-d8f3-461d-a90d-380c02735ede" providerId="AD" clId="Web-{C0E20BCE-7881-4929-B87F-404E7E09F271}" dt="2020-11-13T15:49:26.969" v="2660" actId="20577"/>
          <ac:spMkLst>
            <pc:docMk/>
            <pc:sldMk cId="0" sldId="265"/>
            <ac:spMk id="5" creationId="{C210BAF8-750A-4F60-AB5F-7FE801B76388}"/>
          </ac:spMkLst>
        </pc:spChg>
      </pc:sldChg>
      <pc:sldChg chg="del">
        <pc:chgData name="Deitre Epps" userId="S::deitre_race4equity.com#ext#@adminliveunc.onmicrosoft.com::a51405c6-d8f3-461d-a90d-380c02735ede" providerId="AD" clId="Web-{C0E20BCE-7881-4929-B87F-404E7E09F271}" dt="2020-11-13T15:50:50.019" v="2662"/>
        <pc:sldMkLst>
          <pc:docMk/>
          <pc:sldMk cId="0" sldId="266"/>
        </pc:sldMkLst>
      </pc:sldChg>
      <pc:sldChg chg="modSp add del">
        <pc:chgData name="Deitre Epps" userId="S::deitre_race4equity.com#ext#@adminliveunc.onmicrosoft.com::a51405c6-d8f3-461d-a90d-380c02735ede" providerId="AD" clId="Web-{C0E20BCE-7881-4929-B87F-404E7E09F271}" dt="2020-11-13T15:57:18.672" v="2730"/>
        <pc:sldMkLst>
          <pc:docMk/>
          <pc:sldMk cId="0" sldId="267"/>
        </pc:sldMkLst>
        <pc:graphicFrameChg chg="mod modGraphic">
          <ac:chgData name="Deitre Epps" userId="S::deitre_race4equity.com#ext#@adminliveunc.onmicrosoft.com::a51405c6-d8f3-461d-a90d-380c02735ede" providerId="AD" clId="Web-{C0E20BCE-7881-4929-B87F-404E7E09F271}" dt="2020-11-13T15:57:18.672" v="2730"/>
          <ac:graphicFrameMkLst>
            <pc:docMk/>
            <pc:sldMk cId="0" sldId="267"/>
            <ac:graphicFrameMk id="3" creationId="{6F8E4557-D02E-4E07-B550-DF38AA706222}"/>
          </ac:graphicFrameMkLst>
        </pc:graphicFrameChg>
      </pc:sldChg>
      <pc:sldChg chg="ord">
        <pc:chgData name="Deitre Epps" userId="S::deitre_race4equity.com#ext#@adminliveunc.onmicrosoft.com::a51405c6-d8f3-461d-a90d-380c02735ede" providerId="AD" clId="Web-{C0E20BCE-7881-4929-B87F-404E7E09F271}" dt="2020-11-13T15:43:46.223" v="2232"/>
        <pc:sldMkLst>
          <pc:docMk/>
          <pc:sldMk cId="2947388217" sldId="270"/>
        </pc:sldMkLst>
      </pc:sldChg>
      <pc:sldChg chg="add del">
        <pc:chgData name="Deitre Epps" userId="S::deitre_race4equity.com#ext#@adminliveunc.onmicrosoft.com::a51405c6-d8f3-461d-a90d-380c02735ede" providerId="AD" clId="Web-{C0E20BCE-7881-4929-B87F-404E7E09F271}" dt="2020-11-13T15:55:24.918" v="2670"/>
        <pc:sldMkLst>
          <pc:docMk/>
          <pc:sldMk cId="117825614" sldId="271"/>
        </pc:sldMkLst>
      </pc:sldChg>
      <pc:sldChg chg="modSp">
        <pc:chgData name="Deitre Epps" userId="S::deitre_race4equity.com#ext#@adminliveunc.onmicrosoft.com::a51405c6-d8f3-461d-a90d-380c02735ede" providerId="AD" clId="Web-{C0E20BCE-7881-4929-B87F-404E7E09F271}" dt="2020-11-13T14:58:14.555" v="2" actId="20577"/>
        <pc:sldMkLst>
          <pc:docMk/>
          <pc:sldMk cId="0" sldId="273"/>
        </pc:sldMkLst>
        <pc:spChg chg="mod">
          <ac:chgData name="Deitre Epps" userId="S::deitre_race4equity.com#ext#@adminliveunc.onmicrosoft.com::a51405c6-d8f3-461d-a90d-380c02735ede" providerId="AD" clId="Web-{C0E20BCE-7881-4929-B87F-404E7E09F271}" dt="2020-11-13T14:58:14.555" v="2" actId="20577"/>
          <ac:spMkLst>
            <pc:docMk/>
            <pc:sldMk cId="0" sldId="273"/>
            <ac:spMk id="87" creationId="{00000000-0000-0000-0000-000000000000}"/>
          </ac:spMkLst>
        </pc:spChg>
      </pc:sldChg>
      <pc:sldChg chg="modSp">
        <pc:chgData name="Deitre Epps" userId="S::deitre_race4equity.com#ext#@adminliveunc.onmicrosoft.com::a51405c6-d8f3-461d-a90d-380c02735ede" providerId="AD" clId="Web-{C0E20BCE-7881-4929-B87F-404E7E09F271}" dt="2020-11-13T15:06:32.040" v="336" actId="20577"/>
        <pc:sldMkLst>
          <pc:docMk/>
          <pc:sldMk cId="0" sldId="279"/>
        </pc:sldMkLst>
        <pc:spChg chg="mod">
          <ac:chgData name="Deitre Epps" userId="S::deitre_race4equity.com#ext#@adminliveunc.onmicrosoft.com::a51405c6-d8f3-461d-a90d-380c02735ede" providerId="AD" clId="Web-{C0E20BCE-7881-4929-B87F-404E7E09F271}" dt="2020-11-13T15:06:32.040" v="336" actId="20577"/>
          <ac:spMkLst>
            <pc:docMk/>
            <pc:sldMk cId="0" sldId="279"/>
            <ac:spMk id="70" creationId="{00000000-0000-0000-0000-000000000000}"/>
          </ac:spMkLst>
        </pc:spChg>
      </pc:sldChg>
      <pc:sldChg chg="modSp add del">
        <pc:chgData name="Deitre Epps" userId="S::deitre_race4equity.com#ext#@adminliveunc.onmicrosoft.com::a51405c6-d8f3-461d-a90d-380c02735ede" providerId="AD" clId="Web-{C0E20BCE-7881-4929-B87F-404E7E09F271}" dt="2020-11-13T15:54:12.416" v="2668"/>
        <pc:sldMkLst>
          <pc:docMk/>
          <pc:sldMk cId="0" sldId="281"/>
        </pc:sldMkLst>
        <pc:spChg chg="mod">
          <ac:chgData name="Deitre Epps" userId="S::deitre_race4equity.com#ext#@adminliveunc.onmicrosoft.com::a51405c6-d8f3-461d-a90d-380c02735ede" providerId="AD" clId="Web-{C0E20BCE-7881-4929-B87F-404E7E09F271}" dt="2020-11-13T15:17:50.359" v="616" actId="20577"/>
          <ac:spMkLst>
            <pc:docMk/>
            <pc:sldMk cId="0" sldId="281"/>
            <ac:spMk id="5" creationId="{8F99664A-3ECF-4035-A292-61012973D0BF}"/>
          </ac:spMkLst>
        </pc:spChg>
        <pc:spChg chg="mod">
          <ac:chgData name="Deitre Epps" userId="S::deitre_race4equity.com#ext#@adminliveunc.onmicrosoft.com::a51405c6-d8f3-461d-a90d-380c02735ede" providerId="AD" clId="Web-{C0E20BCE-7881-4929-B87F-404E7E09F271}" dt="2020-11-13T15:07:53.152" v="354" actId="20577"/>
          <ac:spMkLst>
            <pc:docMk/>
            <pc:sldMk cId="0" sldId="281"/>
            <ac:spMk id="111" creationId="{00000000-0000-0000-0000-000000000000}"/>
          </ac:spMkLst>
        </pc:spChg>
      </pc:sldChg>
      <pc:sldChg chg="modSp">
        <pc:chgData name="Deitre Epps" userId="S::deitre_race4equity.com#ext#@adminliveunc.onmicrosoft.com::a51405c6-d8f3-461d-a90d-380c02735ede" providerId="AD" clId="Web-{C0E20BCE-7881-4929-B87F-404E7E09F271}" dt="2020-11-13T15:58:44.300" v="2875" actId="20577"/>
        <pc:sldMkLst>
          <pc:docMk/>
          <pc:sldMk cId="953866476" sldId="288"/>
        </pc:sldMkLst>
        <pc:spChg chg="mod">
          <ac:chgData name="Deitre Epps" userId="S::deitre_race4equity.com#ext#@adminliveunc.onmicrosoft.com::a51405c6-d8f3-461d-a90d-380c02735ede" providerId="AD" clId="Web-{C0E20BCE-7881-4929-B87F-404E7E09F271}" dt="2020-11-13T15:58:44.300" v="2875" actId="20577"/>
          <ac:spMkLst>
            <pc:docMk/>
            <pc:sldMk cId="953866476" sldId="288"/>
            <ac:spMk id="8" creationId="{30C3895B-BBC7-4CEC-854F-332251D470E7}"/>
          </ac:spMkLst>
        </pc:spChg>
      </pc:sldChg>
      <pc:sldChg chg="addSp delSp modSp">
        <pc:chgData name="Deitre Epps" userId="S::deitre_race4equity.com#ext#@adminliveunc.onmicrosoft.com::a51405c6-d8f3-461d-a90d-380c02735ede" providerId="AD" clId="Web-{C0E20BCE-7881-4929-B87F-404E7E09F271}" dt="2020-11-13T15:26:39.783" v="1518" actId="1076"/>
        <pc:sldMkLst>
          <pc:docMk/>
          <pc:sldMk cId="3220115066" sldId="289"/>
        </pc:sldMkLst>
        <pc:spChg chg="mod">
          <ac:chgData name="Deitre Epps" userId="S::deitre_race4equity.com#ext#@adminliveunc.onmicrosoft.com::a51405c6-d8f3-461d-a90d-380c02735ede" providerId="AD" clId="Web-{C0E20BCE-7881-4929-B87F-404E7E09F271}" dt="2020-11-13T15:26:39.783" v="1518" actId="1076"/>
          <ac:spMkLst>
            <pc:docMk/>
            <pc:sldMk cId="3220115066" sldId="289"/>
            <ac:spMk id="2" creationId="{7CFAFAB6-732C-40D2-B13B-D48E51697182}"/>
          </ac:spMkLst>
        </pc:spChg>
        <pc:spChg chg="mod">
          <ac:chgData name="Deitre Epps" userId="S::deitre_race4equity.com#ext#@adminliveunc.onmicrosoft.com::a51405c6-d8f3-461d-a90d-380c02735ede" providerId="AD" clId="Web-{C0E20BCE-7881-4929-B87F-404E7E09F271}" dt="2020-11-13T15:25:03.233" v="1345" actId="20577"/>
          <ac:spMkLst>
            <pc:docMk/>
            <pc:sldMk cId="3220115066" sldId="289"/>
            <ac:spMk id="79" creationId="{00000000-0000-0000-0000-000000000000}"/>
          </ac:spMkLst>
        </pc:spChg>
        <pc:spChg chg="add del mod">
          <ac:chgData name="Deitre Epps" userId="S::deitre_race4equity.com#ext#@adminliveunc.onmicrosoft.com::a51405c6-d8f3-461d-a90d-380c02735ede" providerId="AD" clId="Web-{C0E20BCE-7881-4929-B87F-404E7E09F271}" dt="2020-11-13T15:26:36.767" v="1517" actId="20577"/>
          <ac:spMkLst>
            <pc:docMk/>
            <pc:sldMk cId="3220115066" sldId="289"/>
            <ac:spMk id="87" creationId="{00000000-0000-0000-0000-000000000000}"/>
          </ac:spMkLst>
        </pc:spChg>
      </pc:sldChg>
      <pc:sldChg chg="delSp modSp new">
        <pc:chgData name="Deitre Epps" userId="S::deitre_race4equity.com#ext#@adminliveunc.onmicrosoft.com::a51405c6-d8f3-461d-a90d-380c02735ede" providerId="AD" clId="Web-{C0E20BCE-7881-4929-B87F-404E7E09F271}" dt="2020-11-13T16:03:27.434" v="3365" actId="20577"/>
        <pc:sldMkLst>
          <pc:docMk/>
          <pc:sldMk cId="2888196139" sldId="290"/>
        </pc:sldMkLst>
        <pc:spChg chg="mod">
          <ac:chgData name="Deitre Epps" userId="S::deitre_race4equity.com#ext#@adminliveunc.onmicrosoft.com::a51405c6-d8f3-461d-a90d-380c02735ede" providerId="AD" clId="Web-{C0E20BCE-7881-4929-B87F-404E7E09F271}" dt="2020-11-13T16:03:27.434" v="3365" actId="20577"/>
          <ac:spMkLst>
            <pc:docMk/>
            <pc:sldMk cId="2888196139" sldId="290"/>
            <ac:spMk id="2" creationId="{A127CF68-0171-46CE-A729-D2517F3C4F7F}"/>
          </ac:spMkLst>
        </pc:spChg>
        <pc:spChg chg="del">
          <ac:chgData name="Deitre Epps" userId="S::deitre_race4equity.com#ext#@adminliveunc.onmicrosoft.com::a51405c6-d8f3-461d-a90d-380c02735ede" providerId="AD" clId="Web-{C0E20BCE-7881-4929-B87F-404E7E09F271}" dt="2020-11-13T16:01:03.289" v="2915"/>
          <ac:spMkLst>
            <pc:docMk/>
            <pc:sldMk cId="2888196139" sldId="290"/>
            <ac:spMk id="3" creationId="{B0D600D8-2894-42DD-A8F2-E68852DE706D}"/>
          </ac:spMkLst>
        </pc:spChg>
      </pc:sldChg>
    </pc:docChg>
  </pc:docChgLst>
  <pc:docChgLst>
    <pc:chgData name="Anderson, Rakiah" userId="S::rakiah@ad.unc.edu::3b1b14dd-0a51-405c-a775-35c3f2088092" providerId="AD" clId="Web-{45F185AC-507F-42D5-A7F1-299EEAB30095}"/>
    <pc:docChg chg="delSld modSld">
      <pc:chgData name="Anderson, Rakiah" userId="S::rakiah@ad.unc.edu::3b1b14dd-0a51-405c-a775-35c3f2088092" providerId="AD" clId="Web-{45F185AC-507F-42D5-A7F1-299EEAB30095}" dt="2020-11-12T16:55:48.032" v="239" actId="20577"/>
      <pc:docMkLst>
        <pc:docMk/>
      </pc:docMkLst>
      <pc:sldChg chg="modSp">
        <pc:chgData name="Anderson, Rakiah" userId="S::rakiah@ad.unc.edu::3b1b14dd-0a51-405c-a775-35c3f2088092" providerId="AD" clId="Web-{45F185AC-507F-42D5-A7F1-299EEAB30095}" dt="2020-11-12T16:46:30.567" v="100" actId="20577"/>
        <pc:sldMkLst>
          <pc:docMk/>
          <pc:sldMk cId="0" sldId="258"/>
        </pc:sldMkLst>
        <pc:spChg chg="mod">
          <ac:chgData name="Anderson, Rakiah" userId="S::rakiah@ad.unc.edu::3b1b14dd-0a51-405c-a775-35c3f2088092" providerId="AD" clId="Web-{45F185AC-507F-42D5-A7F1-299EEAB30095}" dt="2020-11-12T16:46:30.567" v="100" actId="20577"/>
          <ac:spMkLst>
            <pc:docMk/>
            <pc:sldMk cId="0" sldId="258"/>
            <ac:spMk id="3" creationId="{00000000-0000-0000-0000-000000000000}"/>
          </ac:spMkLst>
        </pc:spChg>
      </pc:sldChg>
      <pc:sldChg chg="modSp">
        <pc:chgData name="Anderson, Rakiah" userId="S::rakiah@ad.unc.edu::3b1b14dd-0a51-405c-a775-35c3f2088092" providerId="AD" clId="Web-{45F185AC-507F-42D5-A7F1-299EEAB30095}" dt="2020-11-12T16:46:03.348" v="93" actId="20577"/>
        <pc:sldMkLst>
          <pc:docMk/>
          <pc:sldMk cId="0" sldId="259"/>
        </pc:sldMkLst>
        <pc:spChg chg="mod">
          <ac:chgData name="Anderson, Rakiah" userId="S::rakiah@ad.unc.edu::3b1b14dd-0a51-405c-a775-35c3f2088092" providerId="AD" clId="Web-{45F185AC-507F-42D5-A7F1-299EEAB30095}" dt="2020-11-12T16:46:03.348" v="93" actId="20577"/>
          <ac:spMkLst>
            <pc:docMk/>
            <pc:sldMk cId="0" sldId="259"/>
            <ac:spMk id="3" creationId="{00000000-0000-0000-0000-000000000000}"/>
          </ac:spMkLst>
        </pc:spChg>
      </pc:sldChg>
      <pc:sldChg chg="modSp delCm modCm">
        <pc:chgData name="Anderson, Rakiah" userId="S::rakiah@ad.unc.edu::3b1b14dd-0a51-405c-a775-35c3f2088092" providerId="AD" clId="Web-{45F185AC-507F-42D5-A7F1-299EEAB30095}" dt="2020-11-12T16:44:56.253" v="70" actId="20577"/>
        <pc:sldMkLst>
          <pc:docMk/>
          <pc:sldMk cId="0" sldId="260"/>
        </pc:sldMkLst>
        <pc:spChg chg="mod">
          <ac:chgData name="Anderson, Rakiah" userId="S::rakiah@ad.unc.edu::3b1b14dd-0a51-405c-a775-35c3f2088092" providerId="AD" clId="Web-{45F185AC-507F-42D5-A7F1-299EEAB30095}" dt="2020-11-12T16:44:56.253" v="70" actId="20577"/>
          <ac:spMkLst>
            <pc:docMk/>
            <pc:sldMk cId="0" sldId="260"/>
            <ac:spMk id="4" creationId="{00000000-0000-0000-0000-000000000000}"/>
          </ac:spMkLst>
        </pc:spChg>
      </pc:sldChg>
      <pc:sldChg chg="modSp">
        <pc:chgData name="Anderson, Rakiah" userId="S::rakiah@ad.unc.edu::3b1b14dd-0a51-405c-a775-35c3f2088092" providerId="AD" clId="Web-{45F185AC-507F-42D5-A7F1-299EEAB30095}" dt="2020-11-12T16:55:48.032" v="238" actId="20577"/>
        <pc:sldMkLst>
          <pc:docMk/>
          <pc:sldMk cId="0" sldId="261"/>
        </pc:sldMkLst>
        <pc:spChg chg="mod">
          <ac:chgData name="Anderson, Rakiah" userId="S::rakiah@ad.unc.edu::3b1b14dd-0a51-405c-a775-35c3f2088092" providerId="AD" clId="Web-{45F185AC-507F-42D5-A7F1-299EEAB30095}" dt="2020-11-12T16:55:48.032" v="238" actId="20577"/>
          <ac:spMkLst>
            <pc:docMk/>
            <pc:sldMk cId="0" sldId="261"/>
            <ac:spMk id="6" creationId="{7644C511-94C7-452E-848B-8BCEC47E7D7B}"/>
          </ac:spMkLst>
        </pc:spChg>
      </pc:sldChg>
      <pc:sldChg chg="del">
        <pc:chgData name="Anderson, Rakiah" userId="S::rakiah@ad.unc.edu::3b1b14dd-0a51-405c-a775-35c3f2088092" providerId="AD" clId="Web-{45F185AC-507F-42D5-A7F1-299EEAB30095}" dt="2020-11-12T16:41:35.936" v="27"/>
        <pc:sldMkLst>
          <pc:docMk/>
          <pc:sldMk cId="0" sldId="262"/>
        </pc:sldMkLst>
      </pc:sldChg>
      <pc:sldChg chg="del">
        <pc:chgData name="Anderson, Rakiah" userId="S::rakiah@ad.unc.edu::3b1b14dd-0a51-405c-a775-35c3f2088092" providerId="AD" clId="Web-{45F185AC-507F-42D5-A7F1-299EEAB30095}" dt="2020-11-12T16:41:58.514" v="28"/>
        <pc:sldMkLst>
          <pc:docMk/>
          <pc:sldMk cId="0" sldId="264"/>
        </pc:sldMkLst>
      </pc:sldChg>
      <pc:sldChg chg="modSp delCm">
        <pc:chgData name="Anderson, Rakiah" userId="S::rakiah@ad.unc.edu::3b1b14dd-0a51-405c-a775-35c3f2088092" providerId="AD" clId="Web-{45F185AC-507F-42D5-A7F1-299EEAB30095}" dt="2020-11-12T16:51:53.090" v="211" actId="20577"/>
        <pc:sldMkLst>
          <pc:docMk/>
          <pc:sldMk cId="0" sldId="265"/>
        </pc:sldMkLst>
        <pc:spChg chg="mod">
          <ac:chgData name="Anderson, Rakiah" userId="S::rakiah@ad.unc.edu::3b1b14dd-0a51-405c-a775-35c3f2088092" providerId="AD" clId="Web-{45F185AC-507F-42D5-A7F1-299EEAB30095}" dt="2020-11-12T16:51:53.090" v="211" actId="20577"/>
          <ac:spMkLst>
            <pc:docMk/>
            <pc:sldMk cId="0" sldId="265"/>
            <ac:spMk id="5" creationId="{C210BAF8-750A-4F60-AB5F-7FE801B76388}"/>
          </ac:spMkLst>
        </pc:spChg>
      </pc:sldChg>
      <pc:sldChg chg="modSp delCm">
        <pc:chgData name="Anderson, Rakiah" userId="S::rakiah@ad.unc.edu::3b1b14dd-0a51-405c-a775-35c3f2088092" providerId="AD" clId="Web-{45F185AC-507F-42D5-A7F1-299EEAB30095}" dt="2020-11-12T16:46:13.645" v="96" actId="20577"/>
        <pc:sldMkLst>
          <pc:docMk/>
          <pc:sldMk cId="2326724787" sldId="269"/>
        </pc:sldMkLst>
        <pc:spChg chg="mod">
          <ac:chgData name="Anderson, Rakiah" userId="S::rakiah@ad.unc.edu::3b1b14dd-0a51-405c-a775-35c3f2088092" providerId="AD" clId="Web-{45F185AC-507F-42D5-A7F1-299EEAB30095}" dt="2020-11-12T16:46:13.645" v="96" actId="20577"/>
          <ac:spMkLst>
            <pc:docMk/>
            <pc:sldMk cId="2326724787" sldId="269"/>
            <ac:spMk id="3" creationId="{00000000-0000-0000-0000-000000000000}"/>
          </ac:spMkLst>
        </pc:spChg>
      </pc:sldChg>
    </pc:docChg>
  </pc:docChgLst>
  <pc:docChgLst>
    <pc:chgData name="Lexi Redmond" userId="S::aredmond2018_fit.edu#ext#@adminliveunc.onmicrosoft.com::e92688db-58f1-4afa-b3c9-f9cecc67d94e" providerId="AD" clId="Web-{E68B93B5-14F8-4513-AE58-FE8B4068BBCD}"/>
    <pc:docChg chg="modSld">
      <pc:chgData name="Lexi Redmond" userId="S::aredmond2018_fit.edu#ext#@adminliveunc.onmicrosoft.com::e92688db-58f1-4afa-b3c9-f9cecc67d94e" providerId="AD" clId="Web-{E68B93B5-14F8-4513-AE58-FE8B4068BBCD}" dt="2020-11-12T00:26:36.331" v="399" actId="20577"/>
      <pc:docMkLst>
        <pc:docMk/>
      </pc:docMkLst>
      <pc:sldChg chg="modSp">
        <pc:chgData name="Lexi Redmond" userId="S::aredmond2018_fit.edu#ext#@adminliveunc.onmicrosoft.com::e92688db-58f1-4afa-b3c9-f9cecc67d94e" providerId="AD" clId="Web-{E68B93B5-14F8-4513-AE58-FE8B4068BBCD}" dt="2020-11-12T00:26:36.331" v="398" actId="20577"/>
        <pc:sldMkLst>
          <pc:docMk/>
          <pc:sldMk cId="0" sldId="279"/>
        </pc:sldMkLst>
        <pc:spChg chg="mod">
          <ac:chgData name="Lexi Redmond" userId="S::aredmond2018_fit.edu#ext#@adminliveunc.onmicrosoft.com::e92688db-58f1-4afa-b3c9-f9cecc67d94e" providerId="AD" clId="Web-{E68B93B5-14F8-4513-AE58-FE8B4068BBCD}" dt="2020-11-12T00:26:36.331" v="398" actId="20577"/>
          <ac:spMkLst>
            <pc:docMk/>
            <pc:sldMk cId="0" sldId="279"/>
            <ac:spMk id="70" creationId="{00000000-0000-0000-0000-000000000000}"/>
          </ac:spMkLst>
        </pc:spChg>
      </pc:sldChg>
    </pc:docChg>
  </pc:docChgLst>
  <pc:docChgLst>
    <pc:chgData name="Anderson, Rakiah" userId="S::rakiah@ad.unc.edu::3b1b14dd-0a51-405c-a775-35c3f2088092" providerId="AD" clId="Web-{69C0A268-3B95-4819-9016-F4CC100A5D26}"/>
    <pc:docChg chg="modSld">
      <pc:chgData name="Anderson, Rakiah" userId="S::rakiah@ad.unc.edu::3b1b14dd-0a51-405c-a775-35c3f2088092" providerId="AD" clId="Web-{69C0A268-3B95-4819-9016-F4CC100A5D26}" dt="2020-11-12T12:49:57.184" v="51" actId="20577"/>
      <pc:docMkLst>
        <pc:docMk/>
      </pc:docMkLst>
      <pc:sldChg chg="modSp">
        <pc:chgData name="Anderson, Rakiah" userId="S::rakiah@ad.unc.edu::3b1b14dd-0a51-405c-a775-35c3f2088092" providerId="AD" clId="Web-{69C0A268-3B95-4819-9016-F4CC100A5D26}" dt="2020-11-12T12:49:08.372" v="29" actId="1076"/>
        <pc:sldMkLst>
          <pc:docMk/>
          <pc:sldMk cId="0" sldId="267"/>
        </pc:sldMkLst>
        <pc:graphicFrameChg chg="mod modGraphic">
          <ac:chgData name="Anderson, Rakiah" userId="S::rakiah@ad.unc.edu::3b1b14dd-0a51-405c-a775-35c3f2088092" providerId="AD" clId="Web-{69C0A268-3B95-4819-9016-F4CC100A5D26}" dt="2020-11-12T12:49:08.372" v="29" actId="1076"/>
          <ac:graphicFrameMkLst>
            <pc:docMk/>
            <pc:sldMk cId="0" sldId="267"/>
            <ac:graphicFrameMk id="3" creationId="{6F8E4557-D02E-4E07-B550-DF38AA706222}"/>
          </ac:graphicFrameMkLst>
        </pc:graphicFrameChg>
      </pc:sldChg>
      <pc:sldChg chg="modSp">
        <pc:chgData name="Anderson, Rakiah" userId="S::rakiah@ad.unc.edu::3b1b14dd-0a51-405c-a775-35c3f2088092" providerId="AD" clId="Web-{69C0A268-3B95-4819-9016-F4CC100A5D26}" dt="2020-11-12T12:47:30.293" v="6" actId="20577"/>
        <pc:sldMkLst>
          <pc:docMk/>
          <pc:sldMk cId="0" sldId="281"/>
        </pc:sldMkLst>
        <pc:spChg chg="mod">
          <ac:chgData name="Anderson, Rakiah" userId="S::rakiah@ad.unc.edu::3b1b14dd-0a51-405c-a775-35c3f2088092" providerId="AD" clId="Web-{69C0A268-3B95-4819-9016-F4CC100A5D26}" dt="2020-11-12T12:47:30.293" v="6" actId="20577"/>
          <ac:spMkLst>
            <pc:docMk/>
            <pc:sldMk cId="0" sldId="281"/>
            <ac:spMk id="111" creationId="{00000000-0000-0000-0000-000000000000}"/>
          </ac:spMkLst>
        </pc:spChg>
      </pc:sldChg>
      <pc:sldChg chg="modSp">
        <pc:chgData name="Anderson, Rakiah" userId="S::rakiah@ad.unc.edu::3b1b14dd-0a51-405c-a775-35c3f2088092" providerId="AD" clId="Web-{69C0A268-3B95-4819-9016-F4CC100A5D26}" dt="2020-11-12T12:49:57.184" v="50" actId="20577"/>
        <pc:sldMkLst>
          <pc:docMk/>
          <pc:sldMk cId="2789628078" sldId="286"/>
        </pc:sldMkLst>
        <pc:spChg chg="mod">
          <ac:chgData name="Anderson, Rakiah" userId="S::rakiah@ad.unc.edu::3b1b14dd-0a51-405c-a775-35c3f2088092" providerId="AD" clId="Web-{69C0A268-3B95-4819-9016-F4CC100A5D26}" dt="2020-11-12T12:49:57.184" v="50" actId="20577"/>
          <ac:spMkLst>
            <pc:docMk/>
            <pc:sldMk cId="2789628078" sldId="286"/>
            <ac:spMk id="2" creationId="{64DDA944-76F4-4813-AA47-DE83295F7BCA}"/>
          </ac:spMkLst>
        </pc:spChg>
        <pc:spChg chg="mod">
          <ac:chgData name="Anderson, Rakiah" userId="S::rakiah@ad.unc.edu::3b1b14dd-0a51-405c-a775-35c3f2088092" providerId="AD" clId="Web-{69C0A268-3B95-4819-9016-F4CC100A5D26}" dt="2020-11-12T12:49:22.794" v="36" actId="14100"/>
          <ac:spMkLst>
            <pc:docMk/>
            <pc:sldMk cId="2789628078" sldId="286"/>
            <ac:spMk id="4" creationId="{034329CA-D78B-4F61-92A8-EE46FA62A06D}"/>
          </ac:spMkLst>
        </pc:spChg>
      </pc:sldChg>
      <pc:sldChg chg="modSp">
        <pc:chgData name="Anderson, Rakiah" userId="S::rakiah@ad.unc.edu::3b1b14dd-0a51-405c-a775-35c3f2088092" providerId="AD" clId="Web-{69C0A268-3B95-4819-9016-F4CC100A5D26}" dt="2020-11-12T12:49:41.872" v="45" actId="20577"/>
        <pc:sldMkLst>
          <pc:docMk/>
          <pc:sldMk cId="1156332722" sldId="287"/>
        </pc:sldMkLst>
        <pc:spChg chg="mod">
          <ac:chgData name="Anderson, Rakiah" userId="S::rakiah@ad.unc.edu::3b1b14dd-0a51-405c-a775-35c3f2088092" providerId="AD" clId="Web-{69C0A268-3B95-4819-9016-F4CC100A5D26}" dt="2020-11-12T12:49:41.872" v="45" actId="20577"/>
          <ac:spMkLst>
            <pc:docMk/>
            <pc:sldMk cId="1156332722" sldId="287"/>
            <ac:spMk id="2" creationId="{64DDA944-76F4-4813-AA47-DE83295F7BCA}"/>
          </ac:spMkLst>
        </pc:spChg>
        <pc:spChg chg="mod">
          <ac:chgData name="Anderson, Rakiah" userId="S::rakiah@ad.unc.edu::3b1b14dd-0a51-405c-a775-35c3f2088092" providerId="AD" clId="Web-{69C0A268-3B95-4819-9016-F4CC100A5D26}" dt="2020-11-12T12:49:30.528" v="41" actId="14100"/>
          <ac:spMkLst>
            <pc:docMk/>
            <pc:sldMk cId="1156332722" sldId="287"/>
            <ac:spMk id="4" creationId="{034329CA-D78B-4F61-92A8-EE46FA62A06D}"/>
          </ac:spMkLst>
        </pc:spChg>
      </pc:sldChg>
    </pc:docChg>
  </pc:docChgLst>
  <pc:docChgLst>
    <pc:chgData name="Anderson, Rakiah" userId="S::rakiah@ad.unc.edu::3b1b14dd-0a51-405c-a775-35c3f2088092" providerId="AD" clId="Web-{DA297E65-EBE6-4CF8-93EA-5C1E73B1E936}"/>
    <pc:docChg chg="modSld">
      <pc:chgData name="Anderson, Rakiah" userId="S::rakiah@ad.unc.edu::3b1b14dd-0a51-405c-a775-35c3f2088092" providerId="AD" clId="Web-{DA297E65-EBE6-4CF8-93EA-5C1E73B1E936}" dt="2020-11-12T17:29:28.620" v="443" actId="20577"/>
      <pc:docMkLst>
        <pc:docMk/>
      </pc:docMkLst>
      <pc:sldChg chg="modSp">
        <pc:chgData name="Anderson, Rakiah" userId="S::rakiah@ad.unc.edu::3b1b14dd-0a51-405c-a775-35c3f2088092" providerId="AD" clId="Web-{DA297E65-EBE6-4CF8-93EA-5C1E73B1E936}" dt="2020-11-12T17:29:26.057" v="441" actId="20577"/>
        <pc:sldMkLst>
          <pc:docMk/>
          <pc:sldMk cId="0" sldId="259"/>
        </pc:sldMkLst>
        <pc:spChg chg="mod">
          <ac:chgData name="Anderson, Rakiah" userId="S::rakiah@ad.unc.edu::3b1b14dd-0a51-405c-a775-35c3f2088092" providerId="AD" clId="Web-{DA297E65-EBE6-4CF8-93EA-5C1E73B1E936}" dt="2020-11-12T17:29:26.057" v="441" actId="20577"/>
          <ac:spMkLst>
            <pc:docMk/>
            <pc:sldMk cId="0" sldId="259"/>
            <ac:spMk id="3" creationId="{00000000-0000-0000-0000-000000000000}"/>
          </ac:spMkLst>
        </pc:spChg>
      </pc:sldChg>
      <pc:sldChg chg="addSp delSp modSp delCm">
        <pc:chgData name="Anderson, Rakiah" userId="S::rakiah@ad.unc.edu::3b1b14dd-0a51-405c-a775-35c3f2088092" providerId="AD" clId="Web-{DA297E65-EBE6-4CF8-93EA-5C1E73B1E936}" dt="2020-11-12T17:24:54.894" v="327" actId="20577"/>
        <pc:sldMkLst>
          <pc:docMk/>
          <pc:sldMk cId="0" sldId="281"/>
        </pc:sldMkLst>
        <pc:spChg chg="add del mod">
          <ac:chgData name="Anderson, Rakiah" userId="S::rakiah@ad.unc.edu::3b1b14dd-0a51-405c-a775-35c3f2088092" providerId="AD" clId="Web-{DA297E65-EBE6-4CF8-93EA-5C1E73B1E936}" dt="2020-11-12T17:22:15.389" v="175" actId="1076"/>
          <ac:spMkLst>
            <pc:docMk/>
            <pc:sldMk cId="0" sldId="281"/>
            <ac:spMk id="2" creationId="{A68DA026-37D4-498B-B4BD-A7259BE6DAA8}"/>
          </ac:spMkLst>
        </pc:spChg>
        <pc:spChg chg="add mod">
          <ac:chgData name="Anderson, Rakiah" userId="S::rakiah@ad.unc.edu::3b1b14dd-0a51-405c-a775-35c3f2088092" providerId="AD" clId="Web-{DA297E65-EBE6-4CF8-93EA-5C1E73B1E936}" dt="2020-11-12T17:22:40.031" v="190" actId="1076"/>
          <ac:spMkLst>
            <pc:docMk/>
            <pc:sldMk cId="0" sldId="281"/>
            <ac:spMk id="3" creationId="{8B48AAC9-3E88-46A3-BAEA-FC5646B5EF71}"/>
          </ac:spMkLst>
        </pc:spChg>
        <pc:spChg chg="add del">
          <ac:chgData name="Anderson, Rakiah" userId="S::rakiah@ad.unc.edu::3b1b14dd-0a51-405c-a775-35c3f2088092" providerId="AD" clId="Web-{DA297E65-EBE6-4CF8-93EA-5C1E73B1E936}" dt="2020-11-12T17:23:04.406" v="203"/>
          <ac:spMkLst>
            <pc:docMk/>
            <pc:sldMk cId="0" sldId="281"/>
            <ac:spMk id="4" creationId="{DB529CD1-E338-459A-B2C8-5BE6160804D9}"/>
          </ac:spMkLst>
        </pc:spChg>
        <pc:spChg chg="add mod">
          <ac:chgData name="Anderson, Rakiah" userId="S::rakiah@ad.unc.edu::3b1b14dd-0a51-405c-a775-35c3f2088092" providerId="AD" clId="Web-{DA297E65-EBE6-4CF8-93EA-5C1E73B1E936}" dt="2020-11-12T17:24:54.894" v="327" actId="20577"/>
          <ac:spMkLst>
            <pc:docMk/>
            <pc:sldMk cId="0" sldId="281"/>
            <ac:spMk id="5" creationId="{8F99664A-3ECF-4035-A292-61012973D0BF}"/>
          </ac:spMkLst>
        </pc:spChg>
        <pc:spChg chg="mod">
          <ac:chgData name="Anderson, Rakiah" userId="S::rakiah@ad.unc.edu::3b1b14dd-0a51-405c-a775-35c3f2088092" providerId="AD" clId="Web-{DA297E65-EBE6-4CF8-93EA-5C1E73B1E936}" dt="2020-11-12T17:22:47.218" v="198" actId="20577"/>
          <ac:spMkLst>
            <pc:docMk/>
            <pc:sldMk cId="0" sldId="281"/>
            <ac:spMk id="111" creationId="{00000000-0000-0000-0000-000000000000}"/>
          </ac:spMkLst>
        </pc:spChg>
        <pc:grpChg chg="mod">
          <ac:chgData name="Anderson, Rakiah" userId="S::rakiah@ad.unc.edu::3b1b14dd-0a51-405c-a775-35c3f2088092" providerId="AD" clId="Web-{DA297E65-EBE6-4CF8-93EA-5C1E73B1E936}" dt="2020-11-12T17:21:36.576" v="148" actId="1076"/>
          <ac:grpSpMkLst>
            <pc:docMk/>
            <pc:sldMk cId="0" sldId="281"/>
            <ac:grpSpMk id="104" creationId="{00000000-0000-0000-0000-000000000000}"/>
          </ac:grpSpMkLst>
        </pc:grpChg>
      </pc:sldChg>
      <pc:sldChg chg="modSp">
        <pc:chgData name="Anderson, Rakiah" userId="S::rakiah@ad.unc.edu::3b1b14dd-0a51-405c-a775-35c3f2088092" providerId="AD" clId="Web-{DA297E65-EBE6-4CF8-93EA-5C1E73B1E936}" dt="2020-11-12T17:27:16.819" v="440" actId="1076"/>
        <pc:sldMkLst>
          <pc:docMk/>
          <pc:sldMk cId="953866476" sldId="288"/>
        </pc:sldMkLst>
        <pc:spChg chg="mod">
          <ac:chgData name="Anderson, Rakiah" userId="S::rakiah@ad.unc.edu::3b1b14dd-0a51-405c-a775-35c3f2088092" providerId="AD" clId="Web-{DA297E65-EBE6-4CF8-93EA-5C1E73B1E936}" dt="2020-11-12T17:27:16.819" v="440" actId="1076"/>
          <ac:spMkLst>
            <pc:docMk/>
            <pc:sldMk cId="953866476" sldId="288"/>
            <ac:spMk id="8" creationId="{30C3895B-BBC7-4CEC-854F-332251D470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D3CD83FB-064B-4108-87E4-5AFDA7542264}" type="datetimeFigureOut">
              <a:rPr lang="en-US" smtClean="0"/>
              <a:t>2/4/2021</a:t>
            </a:fld>
            <a:endParaRPr lang="en-US"/>
          </a:p>
        </p:txBody>
      </p:sp>
      <p:sp>
        <p:nvSpPr>
          <p:cNvPr id="4" name="Slide Image Placeholder 3"/>
          <p:cNvSpPr>
            <a:spLocks noGrp="1" noRot="1" noChangeAspect="1"/>
          </p:cNvSpPr>
          <p:nvPr>
            <p:ph type="sldImg" idx="2"/>
          </p:nvPr>
        </p:nvSpPr>
        <p:spPr>
          <a:xfrm>
            <a:off x="869950" y="1257300"/>
            <a:ext cx="603250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7FC47982-8914-4EB8-8DE0-DA1B7EC0AC43}" type="slidenum">
              <a:rPr lang="en-US" smtClean="0"/>
              <a:t>‹#›</a:t>
            </a:fld>
            <a:endParaRPr lang="en-US"/>
          </a:p>
        </p:txBody>
      </p:sp>
    </p:spTree>
    <p:extLst>
      <p:ext uri="{BB962C8B-B14F-4D97-AF65-F5344CB8AC3E}">
        <p14:creationId xmlns:p14="http://schemas.microsoft.com/office/powerpoint/2010/main" val="1428124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hbequitytaskforce@unc.edu"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mailto:joybmartin@unc.edu"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hbequitytaskforce@unc.edu"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mailto:joybmartin@unc.ed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 name="Google Shape;44;p1: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C47982-8914-4EB8-8DE0-DA1B7EC0AC43}" type="slidenum">
              <a:rPr lang="en-US" smtClean="0"/>
              <a:t>11</a:t>
            </a:fld>
            <a:endParaRPr lang="en-US"/>
          </a:p>
        </p:txBody>
      </p:sp>
    </p:spTree>
    <p:extLst>
      <p:ext uri="{BB962C8B-B14F-4D97-AF65-F5344CB8AC3E}">
        <p14:creationId xmlns:p14="http://schemas.microsoft.com/office/powerpoint/2010/main" val="203726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C47982-8914-4EB8-8DE0-DA1B7EC0AC43}" type="slidenum">
              <a:rPr lang="en-US" smtClean="0"/>
              <a:t>12</a:t>
            </a:fld>
            <a:endParaRPr lang="en-US"/>
          </a:p>
        </p:txBody>
      </p:sp>
    </p:spTree>
    <p:extLst>
      <p:ext uri="{BB962C8B-B14F-4D97-AF65-F5344CB8AC3E}">
        <p14:creationId xmlns:p14="http://schemas.microsoft.com/office/powerpoint/2010/main" val="2148076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Is</a:t>
            </a:r>
            <a:r>
              <a:rPr lang="en-US" baseline="0" dirty="0" smtClean="0"/>
              <a:t> anything missing?</a:t>
            </a: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4014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Is</a:t>
            </a:r>
            <a:r>
              <a:rPr lang="en-US" baseline="0" dirty="0" smtClean="0"/>
              <a:t> anything missing?</a:t>
            </a: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0903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C47982-8914-4EB8-8DE0-DA1B7EC0AC43}" type="slidenum">
              <a:rPr lang="en-US" smtClean="0"/>
              <a:t>15</a:t>
            </a:fld>
            <a:endParaRPr lang="en-US"/>
          </a:p>
        </p:txBody>
      </p:sp>
    </p:spTree>
    <p:extLst>
      <p:ext uri="{BB962C8B-B14F-4D97-AF65-F5344CB8AC3E}">
        <p14:creationId xmlns:p14="http://schemas.microsoft.com/office/powerpoint/2010/main" val="121950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1457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And some</a:t>
            </a:r>
            <a:r>
              <a:rPr lang="en-US" baseline="0" dirty="0" smtClean="0"/>
              <a:t> group agreements</a:t>
            </a: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871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3: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5098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Is</a:t>
            </a:r>
            <a:r>
              <a:rPr lang="en-US" baseline="0" dirty="0" smtClean="0"/>
              <a:t> anything missing?</a:t>
            </a:r>
          </a:p>
          <a:p>
            <a:pPr marL="0" lvl="0" indent="0" algn="l" rtl="0">
              <a:spcBef>
                <a:spcPts val="0"/>
              </a:spcBef>
              <a:spcAft>
                <a:spcPts val="0"/>
              </a:spcAft>
              <a:buNone/>
            </a:pPr>
            <a:r>
              <a:rPr lang="en-US" sz="1200" b="0" i="0" u="none" strike="noStrike" kern="1200" dirty="0" smtClean="0">
                <a:solidFill>
                  <a:schemeClr val="tx1"/>
                </a:solidFill>
                <a:effectLst/>
                <a:latin typeface="+mn-lt"/>
                <a:ea typeface="+mn-ea"/>
                <a:cs typeface="+mn-cs"/>
              </a:rPr>
              <a:t>Inclusive</a:t>
            </a:r>
            <a:r>
              <a:rPr lang="en-US" sz="1200" b="0" i="0" u="none" strike="noStrike" kern="1200" baseline="0" dirty="0" smtClean="0">
                <a:solidFill>
                  <a:schemeClr val="tx1"/>
                </a:solidFill>
                <a:effectLst/>
                <a:latin typeface="+mn-lt"/>
                <a:ea typeface="+mn-ea"/>
                <a:cs typeface="+mn-cs"/>
              </a:rPr>
              <a:t> excellence goal </a:t>
            </a:r>
            <a:r>
              <a:rPr lang="en-US" sz="1200" b="0" i="0" u="none" strike="noStrike" kern="1200" dirty="0" smtClean="0">
                <a:solidFill>
                  <a:schemeClr val="tx1"/>
                </a:solidFill>
                <a:effectLst/>
                <a:latin typeface="+mn-lt"/>
                <a:ea typeface="+mn-ea"/>
                <a:cs typeface="+mn-cs"/>
              </a:rPr>
              <a:t>Require inclusive excellence training, including a strong antiracist training component, for faculty, staff and TAs </a:t>
            </a: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3109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Is</a:t>
            </a:r>
            <a:r>
              <a:rPr lang="en-US" baseline="0" dirty="0" smtClean="0"/>
              <a:t> anything missing?</a:t>
            </a: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3488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r>
              <a:rPr lang="en-US" sz="1200" kern="1200" dirty="0" smtClean="0">
                <a:solidFill>
                  <a:schemeClr val="tx1"/>
                </a:solidFill>
                <a:effectLst/>
                <a:latin typeface="+mn-lt"/>
                <a:ea typeface="+mn-ea"/>
                <a:cs typeface="+mn-cs"/>
              </a:rPr>
              <a:t>HB, EPID, HPM, and now also PHLP have similar DEI committees: Julie to follow up with the PHLP</a:t>
            </a:r>
            <a:r>
              <a:rPr lang="en-US" sz="1200" kern="1200" baseline="0" dirty="0" smtClean="0">
                <a:solidFill>
                  <a:schemeClr val="tx1"/>
                </a:solidFill>
                <a:effectLst/>
                <a:latin typeface="+mn-lt"/>
                <a:ea typeface="+mn-ea"/>
                <a:cs typeface="+mn-cs"/>
              </a:rPr>
              <a:t> to see if we can join forces. I forgot to follow-up with </a:t>
            </a:r>
            <a:r>
              <a:rPr lang="en-US" sz="1200" kern="1200" baseline="0" dirty="0" err="1" smtClean="0">
                <a:solidFill>
                  <a:schemeClr val="tx1"/>
                </a:solidFill>
                <a:effectLst/>
                <a:latin typeface="+mn-lt"/>
                <a:ea typeface="+mn-ea"/>
                <a:cs typeface="+mn-cs"/>
              </a:rPr>
              <a:t>julie</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HB Equity Task Force </a:t>
            </a:r>
            <a:r>
              <a:rPr lang="en-US" sz="1200" u="sng" kern="1200" dirty="0" smtClean="0">
                <a:solidFill>
                  <a:schemeClr val="tx1"/>
                </a:solidFill>
                <a:effectLst/>
                <a:latin typeface="+mn-lt"/>
                <a:ea typeface="+mn-ea"/>
                <a:cs typeface="+mn-cs"/>
                <a:hlinkClick r:id="rId3"/>
              </a:rPr>
              <a:t>hbequitytaskforce@unc.edu</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Joy Martin </a:t>
            </a:r>
            <a:r>
              <a:rPr lang="en-US" sz="1200" u="sng" kern="1200" dirty="0" smtClean="0">
                <a:solidFill>
                  <a:schemeClr val="tx1"/>
                </a:solidFill>
                <a:effectLst/>
                <a:latin typeface="+mn-lt"/>
                <a:ea typeface="+mn-ea"/>
                <a:cs typeface="+mn-cs"/>
                <a:hlinkClick r:id="rId4"/>
              </a:rPr>
              <a:t>joybmartin@unc.edu</a:t>
            </a:r>
            <a:r>
              <a:rPr lang="en-US" sz="1200" kern="1200" dirty="0" smtClean="0">
                <a:solidFill>
                  <a:schemeClr val="tx1"/>
                </a:solidFill>
                <a:effectLst/>
                <a:latin typeface="+mn-lt"/>
                <a:ea typeface="+mn-ea"/>
                <a:cs typeface="+mn-cs"/>
              </a:rPr>
              <a:t> is probably the best one to reach out to in PHLP, but I know they’re just getting started</a:t>
            </a:r>
          </a:p>
          <a:p>
            <a:pPr lvl="0"/>
            <a:r>
              <a:rPr lang="en-US" sz="1200" kern="1200" dirty="0" smtClean="0">
                <a:solidFill>
                  <a:schemeClr val="tx1"/>
                </a:solidFill>
                <a:effectLst/>
                <a:latin typeface="+mn-lt"/>
                <a:ea typeface="+mn-ea"/>
                <a:cs typeface="+mn-cs"/>
              </a:rPr>
              <a:t>I’m not aware of a specific contact person for EPID or HPM, so I recommend reaching out to their chairs (and assistants)</a:t>
            </a:r>
          </a:p>
          <a:p>
            <a:pPr lvl="0"/>
            <a:r>
              <a:rPr lang="en-US" sz="1200" kern="1200" dirty="0" smtClean="0">
                <a:solidFill>
                  <a:schemeClr val="tx1"/>
                </a:solidFill>
                <a:effectLst/>
                <a:latin typeface="+mn-lt"/>
                <a:ea typeface="+mn-ea"/>
                <a:cs typeface="+mn-cs"/>
              </a:rPr>
              <a:t>I do not believe ESE or BIOS have committees.</a:t>
            </a:r>
          </a:p>
          <a:p>
            <a:r>
              <a:rPr lang="en-US" sz="1200" kern="1200" dirty="0" smtClean="0">
                <a:solidFill>
                  <a:schemeClr val="tx1"/>
                </a:solidFill>
                <a:effectLst/>
                <a:latin typeface="+mn-lt"/>
                <a:ea typeface="+mn-ea"/>
                <a:cs typeface="+mn-cs"/>
              </a:rPr>
              <a:t> </a:t>
            </a:r>
          </a:p>
          <a:p>
            <a:pPr marL="0" lvl="0" indent="0" algn="l" rtl="0">
              <a:spcBef>
                <a:spcPts val="0"/>
              </a:spcBef>
              <a:spcAft>
                <a:spcPts val="0"/>
              </a:spcAft>
              <a:buNone/>
            </a:pP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5437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r>
              <a:rPr lang="en-US" sz="1200" kern="1200" dirty="0" smtClean="0">
                <a:solidFill>
                  <a:schemeClr val="tx1"/>
                </a:solidFill>
                <a:effectLst/>
                <a:latin typeface="+mn-lt"/>
                <a:ea typeface="+mn-ea"/>
                <a:cs typeface="+mn-cs"/>
              </a:rPr>
              <a:t>HB, EPID, HPM, and now also PHLP have similar DEI committees: Julie to follow up with the PHLP</a:t>
            </a:r>
            <a:r>
              <a:rPr lang="en-US" sz="1200" kern="1200" baseline="0" dirty="0" smtClean="0">
                <a:solidFill>
                  <a:schemeClr val="tx1"/>
                </a:solidFill>
                <a:effectLst/>
                <a:latin typeface="+mn-lt"/>
                <a:ea typeface="+mn-ea"/>
                <a:cs typeface="+mn-cs"/>
              </a:rPr>
              <a:t> to see if we can join forces. I forgot to follow-up with </a:t>
            </a:r>
            <a:r>
              <a:rPr lang="en-US" sz="1200" kern="1200" baseline="0" dirty="0" err="1" smtClean="0">
                <a:solidFill>
                  <a:schemeClr val="tx1"/>
                </a:solidFill>
                <a:effectLst/>
                <a:latin typeface="+mn-lt"/>
                <a:ea typeface="+mn-ea"/>
                <a:cs typeface="+mn-cs"/>
              </a:rPr>
              <a:t>julie</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HB Equity Task Force </a:t>
            </a:r>
            <a:r>
              <a:rPr lang="en-US" sz="1200" u="sng" kern="1200" dirty="0" smtClean="0">
                <a:solidFill>
                  <a:schemeClr val="tx1"/>
                </a:solidFill>
                <a:effectLst/>
                <a:latin typeface="+mn-lt"/>
                <a:ea typeface="+mn-ea"/>
                <a:cs typeface="+mn-cs"/>
                <a:hlinkClick r:id="rId3"/>
              </a:rPr>
              <a:t>hbequitytaskforce@unc.edu</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Joy Martin </a:t>
            </a:r>
            <a:r>
              <a:rPr lang="en-US" sz="1200" u="sng" kern="1200" dirty="0" smtClean="0">
                <a:solidFill>
                  <a:schemeClr val="tx1"/>
                </a:solidFill>
                <a:effectLst/>
                <a:latin typeface="+mn-lt"/>
                <a:ea typeface="+mn-ea"/>
                <a:cs typeface="+mn-cs"/>
                <a:hlinkClick r:id="rId4"/>
              </a:rPr>
              <a:t>joybmartin@unc.edu</a:t>
            </a:r>
            <a:r>
              <a:rPr lang="en-US" sz="1200" kern="1200" dirty="0" smtClean="0">
                <a:solidFill>
                  <a:schemeClr val="tx1"/>
                </a:solidFill>
                <a:effectLst/>
                <a:latin typeface="+mn-lt"/>
                <a:ea typeface="+mn-ea"/>
                <a:cs typeface="+mn-cs"/>
              </a:rPr>
              <a:t> is probably the best one to reach out to in PHLP, but I know they’re just getting started</a:t>
            </a:r>
          </a:p>
          <a:p>
            <a:pPr lvl="0"/>
            <a:r>
              <a:rPr lang="en-US" sz="1200" kern="1200" dirty="0" smtClean="0">
                <a:solidFill>
                  <a:schemeClr val="tx1"/>
                </a:solidFill>
                <a:effectLst/>
                <a:latin typeface="+mn-lt"/>
                <a:ea typeface="+mn-ea"/>
                <a:cs typeface="+mn-cs"/>
              </a:rPr>
              <a:t>I’m not aware of a specific contact person for EPID or HPM, so I recommend reaching out to their chairs (and assistants)</a:t>
            </a:r>
          </a:p>
          <a:p>
            <a:pPr lvl="0"/>
            <a:r>
              <a:rPr lang="en-US" sz="1200" kern="1200" dirty="0" smtClean="0">
                <a:solidFill>
                  <a:schemeClr val="tx1"/>
                </a:solidFill>
                <a:effectLst/>
                <a:latin typeface="+mn-lt"/>
                <a:ea typeface="+mn-ea"/>
                <a:cs typeface="+mn-cs"/>
              </a:rPr>
              <a:t>I do not believe ESE or BIOS have committees.</a:t>
            </a:r>
          </a:p>
          <a:p>
            <a:r>
              <a:rPr lang="en-US" sz="1200" kern="1200" dirty="0" smtClean="0">
                <a:solidFill>
                  <a:schemeClr val="tx1"/>
                </a:solidFill>
                <a:effectLst/>
                <a:latin typeface="+mn-lt"/>
                <a:ea typeface="+mn-ea"/>
                <a:cs typeface="+mn-cs"/>
              </a:rPr>
              <a:t> </a:t>
            </a:r>
          </a:p>
          <a:p>
            <a:pPr marL="0" lvl="0" indent="0" algn="l" rtl="0">
              <a:spcBef>
                <a:spcPts val="0"/>
              </a:spcBef>
              <a:spcAft>
                <a:spcPts val="0"/>
              </a:spcAft>
              <a:buNone/>
            </a:pPr>
            <a:endParaRPr dirty="0"/>
          </a:p>
        </p:txBody>
      </p:sp>
      <p:sp>
        <p:nvSpPr>
          <p:cNvPr id="77" name="Google Shape;77;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8741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41120" y="3118104"/>
            <a:ext cx="15199360" cy="7386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682240" y="5632706"/>
            <a:ext cx="125171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075199" y="871474"/>
            <a:ext cx="13731198" cy="738664"/>
          </a:xfrm>
        </p:spPr>
        <p:txBody>
          <a:bodyPr lIns="0" tIns="0" rIns="0" bIns="0"/>
          <a:lstStyle>
            <a:lvl1pPr>
              <a:defRPr sz="4800" b="0" i="0">
                <a:solidFill>
                  <a:srgbClr val="6CD1C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75199" y="871474"/>
            <a:ext cx="13731198" cy="738664"/>
          </a:xfrm>
        </p:spPr>
        <p:txBody>
          <a:bodyPr lIns="0" tIns="0" rIns="0" bIns="0"/>
          <a:lstStyle>
            <a:lvl1pPr>
              <a:defRPr sz="4800" b="0" i="0">
                <a:solidFill>
                  <a:srgbClr val="6CD1CA"/>
                </a:solidFill>
                <a:latin typeface="Calibri"/>
                <a:cs typeface="Calibri"/>
              </a:defRPr>
            </a:lvl1pPr>
          </a:lstStyle>
          <a:p>
            <a:endParaRPr/>
          </a:p>
        </p:txBody>
      </p:sp>
      <p:sp>
        <p:nvSpPr>
          <p:cNvPr id="3" name="Holder 3"/>
          <p:cNvSpPr>
            <a:spLocks noGrp="1"/>
          </p:cNvSpPr>
          <p:nvPr>
            <p:ph sz="half" idx="2"/>
          </p:nvPr>
        </p:nvSpPr>
        <p:spPr>
          <a:xfrm>
            <a:off x="894080" y="2313434"/>
            <a:ext cx="777849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209024" y="2313434"/>
            <a:ext cx="777849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075199" y="871474"/>
            <a:ext cx="13731198" cy="738664"/>
          </a:xfrm>
        </p:spPr>
        <p:txBody>
          <a:bodyPr lIns="0" tIns="0" rIns="0" bIns="0"/>
          <a:lstStyle>
            <a:lvl1pPr>
              <a:defRPr sz="4800" b="0" i="0">
                <a:solidFill>
                  <a:srgbClr val="6CD1C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6526" y="9129041"/>
            <a:ext cx="17845077" cy="929640"/>
          </a:xfrm>
          <a:custGeom>
            <a:avLst/>
            <a:gdLst/>
            <a:ahLst/>
            <a:cxnLst/>
            <a:rect l="l" t="t" r="r" b="b"/>
            <a:pathLst>
              <a:path w="7756525" h="929640">
                <a:moveTo>
                  <a:pt x="7756525" y="0"/>
                </a:moveTo>
                <a:lnTo>
                  <a:pt x="0" y="0"/>
                </a:lnTo>
                <a:lnTo>
                  <a:pt x="0" y="929354"/>
                </a:lnTo>
                <a:lnTo>
                  <a:pt x="7756525" y="929354"/>
                </a:lnTo>
                <a:lnTo>
                  <a:pt x="7756525" y="0"/>
                </a:lnTo>
                <a:close/>
              </a:path>
            </a:pathLst>
          </a:custGeom>
          <a:solidFill>
            <a:srgbClr val="6CD1CA"/>
          </a:solidFill>
        </p:spPr>
        <p:txBody>
          <a:bodyPr wrap="square" lIns="0" tIns="0" rIns="0" bIns="0" rtlCol="0"/>
          <a:lstStyle/>
          <a:p>
            <a:endParaRPr sz="1800"/>
          </a:p>
        </p:txBody>
      </p:sp>
      <p:sp>
        <p:nvSpPr>
          <p:cNvPr id="2" name="Holder 2"/>
          <p:cNvSpPr>
            <a:spLocks noGrp="1"/>
          </p:cNvSpPr>
          <p:nvPr>
            <p:ph type="title"/>
          </p:nvPr>
        </p:nvSpPr>
        <p:spPr>
          <a:xfrm>
            <a:off x="2075199" y="871476"/>
            <a:ext cx="13731198" cy="756919"/>
          </a:xfrm>
          <a:prstGeom prst="rect">
            <a:avLst/>
          </a:prstGeom>
        </p:spPr>
        <p:txBody>
          <a:bodyPr wrap="square" lIns="0" tIns="0" rIns="0" bIns="0">
            <a:spAutoFit/>
          </a:bodyPr>
          <a:lstStyle>
            <a:lvl1pPr>
              <a:defRPr sz="4800" b="0" i="0">
                <a:solidFill>
                  <a:srgbClr val="6CD1CA"/>
                </a:solidFill>
                <a:latin typeface="Calibri"/>
                <a:cs typeface="Calibri"/>
              </a:defRPr>
            </a:lvl1pPr>
          </a:lstStyle>
          <a:p>
            <a:endParaRPr/>
          </a:p>
        </p:txBody>
      </p:sp>
      <p:sp>
        <p:nvSpPr>
          <p:cNvPr id="3" name="Holder 3"/>
          <p:cNvSpPr>
            <a:spLocks noGrp="1"/>
          </p:cNvSpPr>
          <p:nvPr>
            <p:ph type="body" idx="1"/>
          </p:nvPr>
        </p:nvSpPr>
        <p:spPr>
          <a:xfrm>
            <a:off x="2104417" y="1871728"/>
            <a:ext cx="13691696"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079744" y="9354314"/>
            <a:ext cx="572211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94080" y="9354314"/>
            <a:ext cx="411276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2/4/2021</a:t>
            </a:fld>
            <a:endParaRPr lang="en-US"/>
          </a:p>
        </p:txBody>
      </p:sp>
      <p:sp>
        <p:nvSpPr>
          <p:cNvPr id="6" name="Holder 6"/>
          <p:cNvSpPr>
            <a:spLocks noGrp="1"/>
          </p:cNvSpPr>
          <p:nvPr>
            <p:ph type="sldNum" sz="quarter" idx="7"/>
          </p:nvPr>
        </p:nvSpPr>
        <p:spPr>
          <a:xfrm>
            <a:off x="12874752" y="9354314"/>
            <a:ext cx="411276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52">
        <a:defRPr>
          <a:latin typeface="+mn-lt"/>
          <a:ea typeface="+mn-ea"/>
          <a:cs typeface="+mn-cs"/>
        </a:defRPr>
      </a:lvl2pPr>
      <a:lvl3pPr marL="914504">
        <a:defRPr>
          <a:latin typeface="+mn-lt"/>
          <a:ea typeface="+mn-ea"/>
          <a:cs typeface="+mn-cs"/>
        </a:defRPr>
      </a:lvl3pPr>
      <a:lvl4pPr marL="1371757">
        <a:defRPr>
          <a:latin typeface="+mn-lt"/>
          <a:ea typeface="+mn-ea"/>
          <a:cs typeface="+mn-cs"/>
        </a:defRPr>
      </a:lvl4pPr>
      <a:lvl5pPr marL="1829009">
        <a:defRPr>
          <a:latin typeface="+mn-lt"/>
          <a:ea typeface="+mn-ea"/>
          <a:cs typeface="+mn-cs"/>
        </a:defRPr>
      </a:lvl5pPr>
      <a:lvl6pPr marL="2286261">
        <a:defRPr>
          <a:latin typeface="+mn-lt"/>
          <a:ea typeface="+mn-ea"/>
          <a:cs typeface="+mn-cs"/>
        </a:defRPr>
      </a:lvl6pPr>
      <a:lvl7pPr marL="2743513">
        <a:defRPr>
          <a:latin typeface="+mn-lt"/>
          <a:ea typeface="+mn-ea"/>
          <a:cs typeface="+mn-cs"/>
        </a:defRPr>
      </a:lvl7pPr>
      <a:lvl8pPr marL="3200766">
        <a:defRPr>
          <a:latin typeface="+mn-lt"/>
          <a:ea typeface="+mn-ea"/>
          <a:cs typeface="+mn-cs"/>
        </a:defRPr>
      </a:lvl8pPr>
      <a:lvl9pPr marL="3658018">
        <a:defRPr>
          <a:latin typeface="+mn-lt"/>
          <a:ea typeface="+mn-ea"/>
          <a:cs typeface="+mn-cs"/>
        </a:defRPr>
      </a:lvl9pPr>
    </p:bodyStyle>
    <p:otherStyle>
      <a:lvl1pPr marL="0">
        <a:defRPr>
          <a:latin typeface="+mn-lt"/>
          <a:ea typeface="+mn-ea"/>
          <a:cs typeface="+mn-cs"/>
        </a:defRPr>
      </a:lvl1pPr>
      <a:lvl2pPr marL="457252">
        <a:defRPr>
          <a:latin typeface="+mn-lt"/>
          <a:ea typeface="+mn-ea"/>
          <a:cs typeface="+mn-cs"/>
        </a:defRPr>
      </a:lvl2pPr>
      <a:lvl3pPr marL="914504">
        <a:defRPr>
          <a:latin typeface="+mn-lt"/>
          <a:ea typeface="+mn-ea"/>
          <a:cs typeface="+mn-cs"/>
        </a:defRPr>
      </a:lvl3pPr>
      <a:lvl4pPr marL="1371757">
        <a:defRPr>
          <a:latin typeface="+mn-lt"/>
          <a:ea typeface="+mn-ea"/>
          <a:cs typeface="+mn-cs"/>
        </a:defRPr>
      </a:lvl4pPr>
      <a:lvl5pPr marL="1829009">
        <a:defRPr>
          <a:latin typeface="+mn-lt"/>
          <a:ea typeface="+mn-ea"/>
          <a:cs typeface="+mn-cs"/>
        </a:defRPr>
      </a:lvl5pPr>
      <a:lvl6pPr marL="2286261">
        <a:defRPr>
          <a:latin typeface="+mn-lt"/>
          <a:ea typeface="+mn-ea"/>
          <a:cs typeface="+mn-cs"/>
        </a:defRPr>
      </a:lvl6pPr>
      <a:lvl7pPr marL="2743513">
        <a:defRPr>
          <a:latin typeface="+mn-lt"/>
          <a:ea typeface="+mn-ea"/>
          <a:cs typeface="+mn-cs"/>
        </a:defRPr>
      </a:lvl7pPr>
      <a:lvl8pPr marL="3200766">
        <a:defRPr>
          <a:latin typeface="+mn-lt"/>
          <a:ea typeface="+mn-ea"/>
          <a:cs typeface="+mn-cs"/>
        </a:defRPr>
      </a:lvl8pPr>
      <a:lvl9pPr marL="365801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ph.unc.edu/diversity/inclusive-excellence-training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ymerino@email.unc.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dminliveunc-my.sharepoint.com/:x:/r/personal/jther_ad_unc_edu/_layouts/15/Doc.aspx?sourcedoc=%7BA2A90C71-C5AB-40A0-B50A-C70D3298576E%7D&amp;file=Training%20List.xlsx&amp;action=default&amp;mobileredirect=tru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uncsph.zoom.us/meeting/register/tJMucu-upzguHtWfiF-mzEDRaLRoQU638_BI" TargetMode="External"/><Relationship Id="rId3" Type="http://schemas.openxmlformats.org/officeDocument/2006/relationships/hyperlink" Target="mailto:chrisana@live.unc.edu" TargetMode="External"/><Relationship Id="rId7" Type="http://schemas.openxmlformats.org/officeDocument/2006/relationships/hyperlink" Target="https://uncsph.zoom.us/meeting/register/tJcpc-2trT8jH9D_8ua4Vp3qg3K7aHpo_xwd" TargetMode="External"/><Relationship Id="rId2" Type="http://schemas.openxmlformats.org/officeDocument/2006/relationships/hyperlink" Target="https://sph.unc.edu/files/2019/09/Inclusive-Excellence-Action-Plan-2019-09-26.pdf" TargetMode="External"/><Relationship Id="rId1" Type="http://schemas.openxmlformats.org/officeDocument/2006/relationships/slideLayout" Target="../slideLayouts/slideLayout2.xml"/><Relationship Id="rId6" Type="http://schemas.openxmlformats.org/officeDocument/2006/relationships/hyperlink" Target="https://uncsph.zoom.us/meeting/register/tJIocOigpzoiG9fdl3tsXw0vUgi2aLZ0WJ4A" TargetMode="External"/><Relationship Id="rId5" Type="http://schemas.openxmlformats.org/officeDocument/2006/relationships/hyperlink" Target="https://uncsph.zoom.us/meeting/register/tJEsfuGupjsiE9zANUL9GGt2GfpuPK9Q9W0w" TargetMode="External"/><Relationship Id="rId4" Type="http://schemas.openxmlformats.org/officeDocument/2006/relationships/hyperlink" Target="https://uncsph.zoom.us/meeting/register/tJYtc-mprjouGNBfaSDks1W2o5r0Zx7sUC2s" TargetMode="External"/><Relationship Id="rId9" Type="http://schemas.openxmlformats.org/officeDocument/2006/relationships/hyperlink" Target="https://uncsph.zoom.us/meeting/register/tJEtd-6uqT0qGNW0laZ3rHdxlOOacCSWVCn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51" name="Google Shape;51;p1"/>
          <p:cNvSpPr/>
          <p:nvPr/>
        </p:nvSpPr>
        <p:spPr>
          <a:xfrm>
            <a:off x="12651989" y="8003116"/>
            <a:ext cx="209480" cy="20948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55" name="Google Shape;55;p1"/>
          <p:cNvSpPr txBox="1"/>
          <p:nvPr/>
        </p:nvSpPr>
        <p:spPr>
          <a:xfrm>
            <a:off x="1981199" y="3043112"/>
            <a:ext cx="14119578" cy="1651237"/>
          </a:xfrm>
          <a:prstGeom prst="rect">
            <a:avLst/>
          </a:prstGeom>
          <a:noFill/>
          <a:ln>
            <a:noFill/>
          </a:ln>
        </p:spPr>
        <p:txBody>
          <a:bodyPr spcFirstLastPara="1" wrap="square" lIns="0" tIns="57102" rIns="0" bIns="0" anchor="t" anchorCtr="0">
            <a:spAutoFit/>
          </a:bodyPr>
          <a:lstStyle/>
          <a:p>
            <a:pPr marL="12418" marR="4967" algn="ctr">
              <a:lnSpc>
                <a:spcPct val="119230"/>
              </a:lnSpc>
            </a:pPr>
            <a:r>
              <a:rPr lang="en-US" sz="8702" b="1" dirty="0" smtClean="0">
                <a:solidFill>
                  <a:srgbClr val="6CD1CA"/>
                </a:solidFill>
                <a:latin typeface="Calibri"/>
                <a:ea typeface="Calibri"/>
                <a:cs typeface="Calibri"/>
                <a:sym typeface="Calibri"/>
              </a:rPr>
              <a:t>Training Workgroup Meeting </a:t>
            </a:r>
            <a:r>
              <a:rPr lang="en-US" sz="8702" b="1" dirty="0" smtClean="0">
                <a:solidFill>
                  <a:srgbClr val="6CD1CA"/>
                </a:solidFill>
                <a:latin typeface="Calibri"/>
                <a:ea typeface="Calibri"/>
                <a:cs typeface="Calibri"/>
                <a:sym typeface="Calibri"/>
              </a:rPr>
              <a:t>3</a:t>
            </a:r>
            <a:endParaRPr sz="8702" dirty="0">
              <a:solidFill>
                <a:srgbClr val="6CD1CA"/>
              </a:solidFill>
              <a:latin typeface="Calibri"/>
              <a:ea typeface="Calibri"/>
              <a:cs typeface="Calibri"/>
              <a:sym typeface="Calibri"/>
            </a:endParaRPr>
          </a:p>
        </p:txBody>
      </p:sp>
      <p:sp>
        <p:nvSpPr>
          <p:cNvPr id="56" name="Google Shape;56;p1"/>
          <p:cNvSpPr txBox="1"/>
          <p:nvPr/>
        </p:nvSpPr>
        <p:spPr>
          <a:xfrm>
            <a:off x="3073400" y="2415020"/>
            <a:ext cx="11528778" cy="628092"/>
          </a:xfrm>
          <a:prstGeom prst="rect">
            <a:avLst/>
          </a:prstGeom>
          <a:noFill/>
          <a:ln>
            <a:noFill/>
          </a:ln>
        </p:spPr>
        <p:txBody>
          <a:bodyPr spcFirstLastPara="1" wrap="square" lIns="0" tIns="12418" rIns="0" bIns="0" anchor="t" anchorCtr="0">
            <a:spAutoFit/>
          </a:bodyPr>
          <a:lstStyle/>
          <a:p>
            <a:pPr marL="12065" algn="ctr"/>
            <a:r>
              <a:rPr lang="en-US" sz="4000" b="1" dirty="0" smtClean="0">
                <a:solidFill>
                  <a:srgbClr val="6CD1CA"/>
                </a:solidFill>
                <a:latin typeface="Calibri"/>
                <a:ea typeface="Arial"/>
                <a:cs typeface="Arial"/>
                <a:sym typeface="Arial"/>
              </a:rPr>
              <a:t>MCH Department</a:t>
            </a:r>
            <a:endParaRPr lang="en-US" sz="4000" b="1" dirty="0">
              <a:solidFill>
                <a:srgbClr val="6CD1CA"/>
              </a:solidFill>
              <a:latin typeface="Calibri"/>
              <a:ea typeface="Arial"/>
              <a:cs typeface="Arial"/>
            </a:endParaRPr>
          </a:p>
        </p:txBody>
      </p:sp>
      <p:sp>
        <p:nvSpPr>
          <p:cNvPr id="2" name="Google Shape;61;p2">
            <a:extLst>
              <a:ext uri="{FF2B5EF4-FFF2-40B4-BE49-F238E27FC236}">
                <a16:creationId xmlns:a16="http://schemas.microsoft.com/office/drawing/2014/main" id="{41626E16-8B1A-4958-8946-F54726241B8B}"/>
              </a:ext>
            </a:extLst>
          </p:cNvPr>
          <p:cNvSpPr/>
          <p:nvPr/>
        </p:nvSpPr>
        <p:spPr>
          <a:xfrm>
            <a:off x="-176609" y="6710436"/>
            <a:ext cx="9421962" cy="3343296"/>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3" name="Google Shape;61;p2">
            <a:extLst>
              <a:ext uri="{FF2B5EF4-FFF2-40B4-BE49-F238E27FC236}">
                <a16:creationId xmlns:a16="http://schemas.microsoft.com/office/drawing/2014/main" id="{6FEDD433-4126-4F78-96AC-03CBDB42B301}"/>
              </a:ext>
            </a:extLst>
          </p:cNvPr>
          <p:cNvSpPr/>
          <p:nvPr/>
        </p:nvSpPr>
        <p:spPr>
          <a:xfrm>
            <a:off x="8459638" y="6693417"/>
            <a:ext cx="9421962" cy="3343296"/>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9" name="Google Shape;56;p1"/>
          <p:cNvSpPr txBox="1"/>
          <p:nvPr/>
        </p:nvSpPr>
        <p:spPr>
          <a:xfrm>
            <a:off x="3073400" y="4886319"/>
            <a:ext cx="11528778" cy="628092"/>
          </a:xfrm>
          <a:prstGeom prst="rect">
            <a:avLst/>
          </a:prstGeom>
          <a:noFill/>
          <a:ln>
            <a:noFill/>
          </a:ln>
        </p:spPr>
        <p:txBody>
          <a:bodyPr spcFirstLastPara="1" wrap="square" lIns="0" tIns="12418" rIns="0" bIns="0" anchor="t" anchorCtr="0">
            <a:spAutoFit/>
          </a:bodyPr>
          <a:lstStyle/>
          <a:p>
            <a:pPr marL="12065" algn="ctr"/>
            <a:r>
              <a:rPr lang="en-US" sz="4000" b="1" dirty="0" smtClean="0">
                <a:solidFill>
                  <a:srgbClr val="6CD1CA"/>
                </a:solidFill>
                <a:latin typeface="Calibri"/>
                <a:ea typeface="Arial"/>
                <a:cs typeface="Arial"/>
                <a:sym typeface="Arial"/>
              </a:rPr>
              <a:t>Feb. 4, 2021</a:t>
            </a:r>
            <a:endParaRPr lang="en-US" sz="4000" b="1" dirty="0">
              <a:solidFill>
                <a:srgbClr val="6CD1CA"/>
              </a:solidFill>
              <a:latin typeface="Calibri"/>
              <a:ea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751363" y="760587"/>
            <a:ext cx="1037901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ym typeface="Calibri"/>
              </a:rPr>
              <a:t>Updates from </a:t>
            </a:r>
            <a:r>
              <a:rPr lang="en-US" sz="6453" b="1" dirty="0" smtClean="0">
                <a:sym typeface="Calibri"/>
              </a:rPr>
              <a:t>2</a:t>
            </a:r>
            <a:r>
              <a:rPr lang="en-US" sz="6453" b="1" baseline="30000" dirty="0" smtClean="0">
                <a:sym typeface="Calibri"/>
              </a:rPr>
              <a:t>nd</a:t>
            </a:r>
            <a:r>
              <a:rPr lang="en-US" sz="6453" b="1" dirty="0" smtClean="0">
                <a:sym typeface="Calibri"/>
              </a:rPr>
              <a:t> </a:t>
            </a:r>
            <a:r>
              <a:rPr lang="en-US" sz="6453" b="1" dirty="0" smtClean="0">
                <a:sym typeface="Calibri"/>
              </a:rPr>
              <a:t>Meeting</a:t>
            </a:r>
            <a:endParaRPr lang="en-US" dirty="0"/>
          </a:p>
          <a:p>
            <a:pPr marL="12418" marR="4967" algn="ctr" rtl="0">
              <a:lnSpc>
                <a:spcPct val="108300"/>
              </a:lnSpc>
            </a:pPr>
            <a:endParaRPr dirty="0"/>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1861254" y="2642740"/>
            <a:ext cx="14442853" cy="3986400"/>
          </a:xfrm>
          <a:prstGeom prst="rect">
            <a:avLst/>
          </a:prstGeom>
          <a:noFill/>
          <a:ln>
            <a:noFill/>
          </a:ln>
        </p:spPr>
        <p:txBody>
          <a:bodyPr spcFirstLastPara="1" wrap="square" lIns="89393" tIns="89393" rIns="89393" bIns="89393" anchor="t" anchorCtr="0">
            <a:noAutofit/>
          </a:bodyPr>
          <a:lstStyle/>
          <a:p>
            <a:pPr marL="571500" indent="-571500">
              <a:buFont typeface="Arial" panose="020B0604020202020204" pitchFamily="34" charset="0"/>
              <a:buChar char="•"/>
            </a:pPr>
            <a:r>
              <a:rPr lang="en-US" sz="4000" dirty="0" smtClean="0"/>
              <a:t>Find out what other </a:t>
            </a:r>
            <a:r>
              <a:rPr lang="en-US" sz="4000" dirty="0" smtClean="0"/>
              <a:t>departments </a:t>
            </a:r>
            <a:r>
              <a:rPr lang="en-US" sz="4000" dirty="0" smtClean="0"/>
              <a:t>are doing</a:t>
            </a:r>
          </a:p>
          <a:p>
            <a:pPr marL="571500" indent="-571500">
              <a:buFont typeface="Arial" panose="020B0604020202020204" pitchFamily="34" charset="0"/>
              <a:buChar char="•"/>
            </a:pPr>
            <a:r>
              <a:rPr lang="en-US" sz="4000" dirty="0" smtClean="0"/>
              <a:t>Share idea about Critical Conversations for course credit</a:t>
            </a:r>
          </a:p>
          <a:p>
            <a:pPr marL="571500" indent="-571500">
              <a:buFont typeface="Arial" panose="020B0604020202020204" pitchFamily="34" charset="0"/>
              <a:buChar char="•"/>
            </a:pPr>
            <a:r>
              <a:rPr lang="en-US" sz="4000" dirty="0" smtClean="0"/>
              <a:t>8 hour annual requirement for DEI training for all </a:t>
            </a:r>
            <a:r>
              <a:rPr lang="en-US" sz="4000" dirty="0" err="1" smtClean="0"/>
              <a:t>Gillings</a:t>
            </a:r>
            <a:r>
              <a:rPr lang="en-US" sz="4000" dirty="0" smtClean="0"/>
              <a:t> employees</a:t>
            </a:r>
            <a:endParaRPr lang="en-US" sz="4000" dirty="0"/>
          </a:p>
          <a:p>
            <a:pPr marL="571500" indent="-571500">
              <a:buFont typeface="Arial" panose="020B0604020202020204" pitchFamily="34" charset="0"/>
              <a:buChar char="•"/>
            </a:pPr>
            <a:r>
              <a:rPr lang="en-US" sz="4000" dirty="0" smtClean="0"/>
              <a:t>Start </a:t>
            </a:r>
            <a:r>
              <a:rPr lang="en-US" sz="4000" dirty="0" smtClean="0"/>
              <a:t>a </a:t>
            </a:r>
            <a:r>
              <a:rPr lang="en-US" sz="4000" dirty="0" smtClean="0"/>
              <a:t>spreadsheet </a:t>
            </a:r>
            <a:r>
              <a:rPr lang="en-US" sz="4000" dirty="0" smtClean="0"/>
              <a:t>of existing </a:t>
            </a:r>
            <a:r>
              <a:rPr lang="en-US" sz="4000" dirty="0" smtClean="0"/>
              <a:t>trainings</a:t>
            </a:r>
          </a:p>
        </p:txBody>
      </p:sp>
    </p:spTree>
    <p:extLst>
      <p:ext uri="{BB962C8B-B14F-4D97-AF65-F5344CB8AC3E}">
        <p14:creationId xmlns:p14="http://schemas.microsoft.com/office/powerpoint/2010/main" val="2776995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65" y="248904"/>
            <a:ext cx="13731198" cy="738664"/>
          </a:xfrm>
        </p:spPr>
        <p:txBody>
          <a:bodyPr/>
          <a:lstStyle/>
          <a:p>
            <a:r>
              <a:rPr lang="en-US" dirty="0" smtClean="0"/>
              <a:t>DEI training requirement</a:t>
            </a:r>
            <a:endParaRPr lang="en-US" dirty="0"/>
          </a:p>
        </p:txBody>
      </p:sp>
      <p:sp>
        <p:nvSpPr>
          <p:cNvPr id="3" name="Text Placeholder 2"/>
          <p:cNvSpPr>
            <a:spLocks noGrp="1"/>
          </p:cNvSpPr>
          <p:nvPr>
            <p:ph type="body" idx="1"/>
          </p:nvPr>
        </p:nvSpPr>
        <p:spPr>
          <a:xfrm>
            <a:off x="252920" y="987568"/>
            <a:ext cx="17801617" cy="10348309"/>
          </a:xfrm>
        </p:spPr>
        <p:txBody>
          <a:bodyPr/>
          <a:lstStyle/>
          <a:p>
            <a:r>
              <a:rPr lang="en-US" dirty="0" smtClean="0"/>
              <a:t> </a:t>
            </a:r>
            <a:r>
              <a:rPr lang="en-US" b="1" dirty="0" smtClean="0"/>
              <a:t>By </a:t>
            </a:r>
            <a:r>
              <a:rPr lang="en-US" b="1" dirty="0"/>
              <a:t>when do I need to complete the training? </a:t>
            </a:r>
            <a:r>
              <a:rPr lang="en-US" dirty="0"/>
              <a:t>The time span for completing this training for AY 2020-21 runs from July 1, 2020 until June 30, 2021. </a:t>
            </a:r>
          </a:p>
          <a:p>
            <a:pPr lvl="0"/>
            <a:r>
              <a:rPr lang="en-US" b="1" dirty="0"/>
              <a:t>What types of training are eligible to meet this expectation? </a:t>
            </a:r>
            <a:r>
              <a:rPr lang="en-US" dirty="0"/>
              <a:t>We include the broadest range of Inclusive Excellence trainings, either offered on our campus or sponsored by other entities. Examples of trainings that “count” would include: the </a:t>
            </a:r>
            <a:r>
              <a:rPr lang="en-US" dirty="0" err="1"/>
              <a:t>Gillings</a:t>
            </a:r>
            <a:r>
              <a:rPr lang="en-US" dirty="0"/>
              <a:t> School’s Annual Minority Health Conference (scheduled for February 25-26, 2021, this conference would fulfil 7.5 hours of the annual IE training expectation); lectures in the Dean’s Inclusive Excellence Speaker Series; REI-sponsored trainings; Haven training; Safe Zone training; UNC’s annual </a:t>
            </a:r>
            <a:r>
              <a:rPr lang="en-US" dirty="0" err="1"/>
              <a:t>ThinkPosium</a:t>
            </a:r>
            <a:r>
              <a:rPr lang="en-US" dirty="0"/>
              <a:t>; and programming offered on campus as part of Martin Luther King Day. These are only a few examples; you can find more </a:t>
            </a:r>
            <a:r>
              <a:rPr lang="en-US" dirty="0" err="1"/>
              <a:t>Gillings</a:t>
            </a:r>
            <a:r>
              <a:rPr lang="en-US" dirty="0"/>
              <a:t>-sponsored options </a:t>
            </a:r>
            <a:r>
              <a:rPr lang="en-US" u="sng" dirty="0">
                <a:hlinkClick r:id="rId3"/>
              </a:rPr>
              <a:t>here</a:t>
            </a:r>
            <a:r>
              <a:rPr lang="en-US" dirty="0"/>
              <a:t>. Many trainings on and off campus are eligible.</a:t>
            </a:r>
          </a:p>
          <a:p>
            <a:pPr lvl="0"/>
            <a:r>
              <a:rPr lang="en-US" b="1" dirty="0"/>
              <a:t>May I use work hours to complete the training?</a:t>
            </a:r>
            <a:r>
              <a:rPr lang="en-US" dirty="0"/>
              <a:t> Yes. All managers are asked to support employees engaging in IE professional development during work hours for at least 8 hours annually.</a:t>
            </a:r>
          </a:p>
          <a:p>
            <a:pPr lvl="0"/>
            <a:r>
              <a:rPr lang="en-US" b="1" dirty="0"/>
              <a:t>How will you track IE training? </a:t>
            </a:r>
            <a:r>
              <a:rPr lang="en-US" dirty="0"/>
              <a:t>You will self-report your participation in IE training. We therefore ask you to maintain a log of the programming you participate in, and then report this participation (1) as part of your annual review process and (2) via an annual survey. </a:t>
            </a:r>
          </a:p>
          <a:p>
            <a:pPr lvl="0"/>
            <a:r>
              <a:rPr lang="en-US" b="1" dirty="0"/>
              <a:t>Will my participation in IE training be assessed as part of my annual review?</a:t>
            </a:r>
            <a:r>
              <a:rPr lang="en-US" dirty="0"/>
              <a:t> Yes, starting with your 2021 annual review, we ask managers to review your participation in IE training, dialogue with you about that, and include it as one aspect of your overall review. </a:t>
            </a:r>
          </a:p>
          <a:p>
            <a:pPr lvl="0"/>
            <a:r>
              <a:rPr lang="en-US" b="1" dirty="0"/>
              <a:t>The reporting window is short for this year;</a:t>
            </a:r>
            <a:r>
              <a:rPr lang="en-US" dirty="0"/>
              <a:t> </a:t>
            </a:r>
            <a:r>
              <a:rPr lang="en-US" b="1" dirty="0"/>
              <a:t>what if I don’t complete all my IE training by June 30, 2021? </a:t>
            </a:r>
            <a:r>
              <a:rPr lang="en-US" dirty="0"/>
              <a:t>We ask you to make every effort to complete the training by the end of the reporting cycle. We will be sharing multiple opportunities to engage in IE programming over the coming months – and many of these programs are archived, so you can review them when it works best for you. In the event that you cannot complete the professional development by June 30, 2021, you may submit a brief plan for how you will complete that professional development by September 30, 2021.</a:t>
            </a:r>
          </a:p>
          <a:p>
            <a:pPr lvl="0"/>
            <a:r>
              <a:rPr lang="en-US" b="1" dirty="0"/>
              <a:t>What information will you collect about the trainings I participate in?</a:t>
            </a:r>
            <a:endParaRPr lang="en-US" dirty="0"/>
          </a:p>
          <a:p>
            <a:pPr lvl="1"/>
            <a:r>
              <a:rPr lang="en-US" dirty="0"/>
              <a:t>Date(s)</a:t>
            </a:r>
          </a:p>
          <a:p>
            <a:pPr lvl="1"/>
            <a:r>
              <a:rPr lang="en-US" dirty="0"/>
              <a:t>Title</a:t>
            </a:r>
          </a:p>
          <a:p>
            <a:pPr lvl="1"/>
            <a:r>
              <a:rPr lang="en-US" dirty="0"/>
              <a:t>Sponsor</a:t>
            </a:r>
          </a:p>
          <a:p>
            <a:pPr lvl="1"/>
            <a:r>
              <a:rPr lang="en-US" dirty="0"/>
              <a:t>Length of training</a:t>
            </a:r>
          </a:p>
          <a:p>
            <a:pPr lvl="1"/>
            <a:r>
              <a:rPr lang="en-US" dirty="0"/>
              <a:t>Online or residential</a:t>
            </a:r>
          </a:p>
          <a:p>
            <a:pPr lvl="1"/>
            <a:r>
              <a:rPr lang="en-US" dirty="0"/>
              <a:t>What you learned and how you anticipate applying what you learned</a:t>
            </a:r>
          </a:p>
          <a:p>
            <a:pPr lvl="0"/>
            <a:r>
              <a:rPr lang="en-US" b="1" dirty="0"/>
              <a:t>What survey will I be asked to complete for this purpose? </a:t>
            </a:r>
            <a:endParaRPr lang="en-US" dirty="0"/>
          </a:p>
          <a:p>
            <a:pPr lvl="1"/>
            <a:r>
              <a:rPr lang="en-US" b="1" dirty="0"/>
              <a:t>Faculty: </a:t>
            </a:r>
            <a:r>
              <a:rPr lang="en-US" dirty="0"/>
              <a:t>Faculty data regarding IE participation will be collected via the annual LIFT survey administered in late spring.</a:t>
            </a:r>
          </a:p>
          <a:p>
            <a:pPr lvl="1"/>
            <a:r>
              <a:rPr lang="en-US" b="1" dirty="0"/>
              <a:t>Staff: </a:t>
            </a:r>
            <a:r>
              <a:rPr lang="en-US" dirty="0"/>
              <a:t>A new staff employee survey is in development now. It will include questions about IE training.  </a:t>
            </a:r>
          </a:p>
          <a:p>
            <a:pPr lvl="0"/>
            <a:r>
              <a:rPr lang="en-US" b="1" dirty="0"/>
              <a:t>Didn’t I just complete a survey about IE training? </a:t>
            </a:r>
            <a:r>
              <a:rPr lang="en-US" dirty="0"/>
              <a:t>Yes! In fall 2020, we asked faculty (via the LIFT survey) and staff (via a short survey focused only on IE training) to report any IE training you participated in during AY 2019-20. There is no penalty to those who did not complete the training in AY 2019-20; but the surveys have provided us with baseline data and are helping us identify any needed improvements in the program. </a:t>
            </a:r>
          </a:p>
          <a:p>
            <a:pPr lvl="0"/>
            <a:r>
              <a:rPr lang="en-US" b="1" dirty="0"/>
              <a:t>I thought that TAs are expected to complete IE training, too. </a:t>
            </a:r>
            <a:r>
              <a:rPr lang="en-US" dirty="0"/>
              <a:t>That’s correct. We are currently working on a process for tracking TA and RA participation in IE training and will share that with TAs and supervisors of TAs in the future. We are all part of the </a:t>
            </a:r>
            <a:r>
              <a:rPr lang="en-US" dirty="0" err="1"/>
              <a:t>Gillings</a:t>
            </a:r>
            <a:r>
              <a:rPr lang="en-US" dirty="0"/>
              <a:t> community and need to commit to strengthening our ability to support inclusion. </a:t>
            </a:r>
          </a:p>
          <a:p>
            <a:pPr lvl="0"/>
            <a:r>
              <a:rPr lang="en-US" b="1" dirty="0"/>
              <a:t>Questions?</a:t>
            </a:r>
            <a:r>
              <a:rPr lang="en-US" dirty="0"/>
              <a:t> Please reach out to Yesenia Merino at </a:t>
            </a:r>
            <a:r>
              <a:rPr lang="en-US" u="sng" dirty="0">
                <a:hlinkClick r:id="rId4"/>
              </a:rPr>
              <a:t>ymerino@email.unc.edu</a:t>
            </a:r>
            <a:r>
              <a:rPr lang="en-US" dirty="0"/>
              <a:t>. </a:t>
            </a:r>
          </a:p>
          <a:p>
            <a:endParaRPr lang="en-US" dirty="0"/>
          </a:p>
        </p:txBody>
      </p:sp>
    </p:spTree>
    <p:extLst>
      <p:ext uri="{BB962C8B-B14F-4D97-AF65-F5344CB8AC3E}">
        <p14:creationId xmlns:p14="http://schemas.microsoft.com/office/powerpoint/2010/main" val="2425820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562" y="2223160"/>
            <a:ext cx="17237412" cy="6647974"/>
          </a:xfrm>
        </p:spPr>
        <p:txBody>
          <a:bodyPr/>
          <a:lstStyle/>
          <a:p>
            <a:r>
              <a:rPr lang="en-US" dirty="0"/>
              <a:t/>
            </a:r>
            <a:br>
              <a:rPr lang="en-US" dirty="0"/>
            </a:br>
            <a:r>
              <a:rPr lang="en-US" dirty="0">
                <a:hlinkClick r:id="rId3"/>
              </a:rPr>
              <a:t>https://adminliveunc-my.sharepoint.com/:x:/r/personal/jther_ad_unc_edu/_layouts/15/Doc.aspx?sourcedoc=%</a:t>
            </a:r>
            <a:r>
              <a:rPr lang="en-US" dirty="0" smtClean="0">
                <a:hlinkClick r:id="rId3"/>
              </a:rPr>
              <a:t>7BA2A90C71-C5AB-40A0-B50A-C70D3298576E%7D&amp;file=Training%20List.xlsx&amp;action=default&amp;mobileredirect=true</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 name="Google Shape;79;p4"/>
          <p:cNvSpPr txBox="1">
            <a:spLocks noGrp="1"/>
          </p:cNvSpPr>
          <p:nvPr>
            <p:ph type="subTitle" idx="4"/>
          </p:nvPr>
        </p:nvSpPr>
        <p:spPr>
          <a:xfrm>
            <a:off x="1927225" y="1277938"/>
            <a:ext cx="12517438" cy="1084370"/>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olidFill>
                  <a:srgbClr val="6CD1CA"/>
                </a:solidFill>
                <a:ea typeface="+mj-ea"/>
                <a:cs typeface="Calibri"/>
                <a:sym typeface="Calibri"/>
              </a:rPr>
              <a:t>One drive link for DEI </a:t>
            </a:r>
            <a:r>
              <a:rPr lang="en-US" sz="6453" b="1" dirty="0" smtClean="0">
                <a:solidFill>
                  <a:srgbClr val="6CD1CA"/>
                </a:solidFill>
                <a:ea typeface="+mj-ea"/>
                <a:cs typeface="Calibri"/>
                <a:sym typeface="Calibri"/>
              </a:rPr>
              <a:t>Trainings</a:t>
            </a:r>
            <a:endParaRPr dirty="0"/>
          </a:p>
        </p:txBody>
      </p:sp>
    </p:spTree>
    <p:extLst>
      <p:ext uri="{BB962C8B-B14F-4D97-AF65-F5344CB8AC3E}">
        <p14:creationId xmlns:p14="http://schemas.microsoft.com/office/powerpoint/2010/main" val="3956152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751363" y="760587"/>
            <a:ext cx="1126814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ym typeface="Calibri"/>
              </a:rPr>
              <a:t>Goal of the training workgroup</a:t>
            </a:r>
            <a:endParaRPr lang="en-US" dirty="0"/>
          </a:p>
          <a:p>
            <a:pPr marL="12418" marR="4967" algn="ctr" rtl="0">
              <a:lnSpc>
                <a:spcPct val="108300"/>
              </a:lnSpc>
            </a:pPr>
            <a:endParaRPr dirty="0"/>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1861254" y="1905222"/>
            <a:ext cx="14442853" cy="3986400"/>
          </a:xfrm>
          <a:prstGeom prst="rect">
            <a:avLst/>
          </a:prstGeom>
          <a:noFill/>
          <a:ln>
            <a:noFill/>
          </a:ln>
        </p:spPr>
        <p:txBody>
          <a:bodyPr spcFirstLastPara="1" wrap="square" lIns="89393" tIns="89393" rIns="89393" bIns="89393" anchor="t" anchorCtr="0">
            <a:noAutofit/>
          </a:bodyPr>
          <a:lstStyle/>
          <a:p>
            <a:pPr marL="742950" indent="-742950">
              <a:buAutoNum type="arabicPeriod"/>
            </a:pPr>
            <a:r>
              <a:rPr lang="en-US" sz="4400" dirty="0" smtClean="0"/>
              <a:t>Establish a framework and identify trainings to meet the school-wide DEI goals</a:t>
            </a:r>
          </a:p>
          <a:p>
            <a:endParaRPr lang="en-US" sz="4400" dirty="0" smtClean="0"/>
          </a:p>
          <a:p>
            <a:r>
              <a:rPr lang="en-US" sz="4400" dirty="0" smtClean="0"/>
              <a:t>2. Develop </a:t>
            </a:r>
            <a:r>
              <a:rPr lang="en-US" sz="4400" dirty="0"/>
              <a:t>a plan to evaluate if our plan is helping to reach the goal</a:t>
            </a:r>
            <a:endParaRPr lang="en-US" sz="4400" dirty="0"/>
          </a:p>
        </p:txBody>
      </p:sp>
    </p:spTree>
    <p:extLst>
      <p:ext uri="{BB962C8B-B14F-4D97-AF65-F5344CB8AC3E}">
        <p14:creationId xmlns:p14="http://schemas.microsoft.com/office/powerpoint/2010/main" val="1044058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751363" y="760587"/>
            <a:ext cx="11268143" cy="2954626"/>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ym typeface="Calibri"/>
              </a:rPr>
              <a:t>Timeline for the training workgroup</a:t>
            </a:r>
            <a:endParaRPr lang="en-US" dirty="0"/>
          </a:p>
          <a:p>
            <a:pPr marL="12418" marR="4967" algn="ctr" rtl="0">
              <a:lnSpc>
                <a:spcPct val="108300"/>
              </a:lnSpc>
            </a:pPr>
            <a:endParaRPr dirty="0"/>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1861254" y="2860648"/>
            <a:ext cx="14442853" cy="3986400"/>
          </a:xfrm>
          <a:prstGeom prst="rect">
            <a:avLst/>
          </a:prstGeom>
          <a:noFill/>
          <a:ln>
            <a:noFill/>
          </a:ln>
        </p:spPr>
        <p:txBody>
          <a:bodyPr spcFirstLastPara="1" wrap="square" lIns="89393" tIns="89393" rIns="89393" bIns="89393" anchor="t" anchorCtr="0">
            <a:noAutofit/>
          </a:bodyPr>
          <a:lstStyle/>
          <a:p>
            <a:pPr marL="670575" indent="-670575">
              <a:buChar char="•"/>
            </a:pPr>
            <a:r>
              <a:rPr lang="en-US" sz="4400" dirty="0" smtClean="0"/>
              <a:t>End of the semester or when we complete these </a:t>
            </a:r>
            <a:r>
              <a:rPr lang="en-US" sz="4400" smtClean="0"/>
              <a:t>2 goals</a:t>
            </a:r>
          </a:p>
          <a:p>
            <a:pPr marL="670575" indent="-670575">
              <a:buChar char="•"/>
            </a:pPr>
            <a:endParaRPr lang="en-US" sz="4400" dirty="0" smtClean="0"/>
          </a:p>
          <a:p>
            <a:pPr marL="670575" indent="-670575">
              <a:buChar char="•"/>
            </a:pPr>
            <a:r>
              <a:rPr lang="en-US" sz="4400" dirty="0" smtClean="0"/>
              <a:t>Ongoing for those who want to stay involved or recruit new members</a:t>
            </a:r>
            <a:endParaRPr lang="en-US" sz="4400" dirty="0"/>
          </a:p>
        </p:txBody>
      </p:sp>
    </p:spTree>
    <p:extLst>
      <p:ext uri="{BB962C8B-B14F-4D97-AF65-F5344CB8AC3E}">
        <p14:creationId xmlns:p14="http://schemas.microsoft.com/office/powerpoint/2010/main" val="418764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17881600" cy="10058400"/>
          </a:xfrm>
          <a:custGeom>
            <a:avLst/>
            <a:gdLst/>
            <a:ahLst/>
            <a:cxnLst/>
            <a:rect l="l" t="t" r="r" b="b"/>
            <a:pathLst>
              <a:path w="7772400" h="3708400">
                <a:moveTo>
                  <a:pt x="7772400" y="3707988"/>
                </a:moveTo>
                <a:lnTo>
                  <a:pt x="7772400" y="0"/>
                </a:lnTo>
                <a:lnTo>
                  <a:pt x="0" y="0"/>
                </a:lnTo>
                <a:lnTo>
                  <a:pt x="0" y="3707988"/>
                </a:lnTo>
                <a:lnTo>
                  <a:pt x="7772400" y="3707988"/>
                </a:lnTo>
                <a:close/>
              </a:path>
            </a:pathLst>
          </a:custGeom>
          <a:solidFill>
            <a:srgbClr val="6CD1CA"/>
          </a:solidFill>
        </p:spPr>
        <p:txBody>
          <a:bodyPr wrap="square" lIns="0" tIns="0" rIns="0" bIns="0" rtlCol="0"/>
          <a:lstStyle/>
          <a:p>
            <a:endParaRPr/>
          </a:p>
        </p:txBody>
      </p:sp>
      <p:sp>
        <p:nvSpPr>
          <p:cNvPr id="8" name="Google Shape;178;p14">
            <a:extLst>
              <a:ext uri="{FF2B5EF4-FFF2-40B4-BE49-F238E27FC236}">
                <a16:creationId xmlns:a16="http://schemas.microsoft.com/office/drawing/2014/main" id="{30C3895B-BBC7-4CEC-854F-332251D470E7}"/>
              </a:ext>
            </a:extLst>
          </p:cNvPr>
          <p:cNvSpPr txBox="1">
            <a:spLocks/>
          </p:cNvSpPr>
          <p:nvPr/>
        </p:nvSpPr>
        <p:spPr>
          <a:xfrm>
            <a:off x="2843720" y="2362200"/>
            <a:ext cx="12194160" cy="1705338"/>
          </a:xfrm>
          <a:prstGeom prst="rect">
            <a:avLst/>
          </a:prstGeom>
          <a:noFill/>
          <a:ln>
            <a:noFill/>
          </a:ln>
        </p:spPr>
        <p:txBody>
          <a:bodyPr spcFirstLastPara="1" wrap="square" lIns="0" tIns="139064" rIns="0" bIns="0" anchor="t" anchorCtr="0">
            <a:spAutoFit/>
          </a:bodyPr>
          <a:lstStyle>
            <a:lvl1pPr>
              <a:defRPr>
                <a:latin typeface="+mj-lt"/>
                <a:ea typeface="+mj-ea"/>
                <a:cs typeface="+mj-cs"/>
              </a:defRPr>
            </a:lvl1pPr>
          </a:lstStyle>
          <a:p>
            <a:pPr marL="12418" algn="ctr" rtl="0"/>
            <a:r>
              <a:rPr lang="en-US" sz="10169" kern="0" dirty="0" smtClean="0">
                <a:solidFill>
                  <a:sysClr val="windowText" lastClr="000000"/>
                </a:solidFill>
              </a:rPr>
              <a:t>Next Meeting Date</a:t>
            </a:r>
            <a:endParaRPr lang="en-US" sz="10169" kern="0" dirty="0">
              <a:solidFill>
                <a:sysClr val="windowText" lastClr="000000"/>
              </a:solidFill>
            </a:endParaRPr>
          </a:p>
        </p:txBody>
      </p:sp>
      <p:grpSp>
        <p:nvGrpSpPr>
          <p:cNvPr id="9" name="Google Shape;179;p14">
            <a:extLst>
              <a:ext uri="{FF2B5EF4-FFF2-40B4-BE49-F238E27FC236}">
                <a16:creationId xmlns:a16="http://schemas.microsoft.com/office/drawing/2014/main" id="{B95906F5-2C60-437A-AF01-915090E528B2}"/>
              </a:ext>
            </a:extLst>
          </p:cNvPr>
          <p:cNvGrpSpPr/>
          <p:nvPr/>
        </p:nvGrpSpPr>
        <p:grpSpPr>
          <a:xfrm>
            <a:off x="8625069" y="6260625"/>
            <a:ext cx="8254249" cy="2988128"/>
            <a:chOff x="8821093" y="6402912"/>
            <a:chExt cx="8441846" cy="3056040"/>
          </a:xfrm>
        </p:grpSpPr>
        <p:sp>
          <p:nvSpPr>
            <p:cNvPr id="10" name="Google Shape;180;p14">
              <a:extLst>
                <a:ext uri="{FF2B5EF4-FFF2-40B4-BE49-F238E27FC236}">
                  <a16:creationId xmlns:a16="http://schemas.microsoft.com/office/drawing/2014/main" id="{DF5FA910-77C0-45CD-9E88-ACC82F9A8793}"/>
                </a:ext>
              </a:extLst>
            </p:cNvPr>
            <p:cNvSpPr/>
            <p:nvPr/>
          </p:nvSpPr>
          <p:spPr>
            <a:xfrm>
              <a:off x="8821093" y="6402912"/>
              <a:ext cx="8435451" cy="304147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11" name="Google Shape;181;p14">
              <a:extLst>
                <a:ext uri="{FF2B5EF4-FFF2-40B4-BE49-F238E27FC236}">
                  <a16:creationId xmlns:a16="http://schemas.microsoft.com/office/drawing/2014/main" id="{C3A34666-DBBC-4354-A7F7-6BF7F712C96C}"/>
                </a:ext>
              </a:extLst>
            </p:cNvPr>
            <p:cNvSpPr/>
            <p:nvPr/>
          </p:nvSpPr>
          <p:spPr>
            <a:xfrm>
              <a:off x="9195264" y="9439902"/>
              <a:ext cx="8067675" cy="19050"/>
            </a:xfrm>
            <a:custGeom>
              <a:avLst/>
              <a:gdLst/>
              <a:ahLst/>
              <a:cxnLst/>
              <a:rect l="l" t="t" r="r" b="b"/>
              <a:pathLst>
                <a:path w="8067675" h="19050" extrusionOk="0">
                  <a:moveTo>
                    <a:pt x="8067674" y="19049"/>
                  </a:moveTo>
                  <a:lnTo>
                    <a:pt x="0" y="19049"/>
                  </a:lnTo>
                  <a:lnTo>
                    <a:pt x="0" y="0"/>
                  </a:lnTo>
                  <a:lnTo>
                    <a:pt x="8067674" y="0"/>
                  </a:lnTo>
                  <a:lnTo>
                    <a:pt x="8067674" y="19049"/>
                  </a:lnTo>
                  <a:close/>
                </a:path>
              </a:pathLst>
            </a:custGeom>
            <a:solidFill>
              <a:srgbClr val="1B1A1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grpSp>
      <p:sp>
        <p:nvSpPr>
          <p:cNvPr id="2" name="TextBox 1"/>
          <p:cNvSpPr txBox="1"/>
          <p:nvPr/>
        </p:nvSpPr>
        <p:spPr>
          <a:xfrm>
            <a:off x="4867810" y="4194585"/>
            <a:ext cx="7881257" cy="1938992"/>
          </a:xfrm>
          <a:prstGeom prst="rect">
            <a:avLst/>
          </a:prstGeom>
          <a:noFill/>
        </p:spPr>
        <p:txBody>
          <a:bodyPr wrap="square" rtlCol="0">
            <a:spAutoFit/>
          </a:bodyPr>
          <a:lstStyle/>
          <a:p>
            <a:pPr marL="742950" indent="-742950">
              <a:buAutoNum type="arabicPeriod"/>
            </a:pPr>
            <a:r>
              <a:rPr lang="en-US" sz="4000" dirty="0" smtClean="0"/>
              <a:t>Fri. March 5 at 9 </a:t>
            </a:r>
            <a:r>
              <a:rPr lang="en-US" sz="4000" dirty="0"/>
              <a:t>a</a:t>
            </a:r>
            <a:r>
              <a:rPr lang="en-US" sz="4000" dirty="0" smtClean="0"/>
              <a:t>m</a:t>
            </a:r>
            <a:endParaRPr lang="en-US" sz="4000" dirty="0" smtClean="0"/>
          </a:p>
          <a:p>
            <a:pPr marL="742950" indent="-742950">
              <a:buAutoNum type="arabicPeriod"/>
            </a:pPr>
            <a:r>
              <a:rPr lang="en-US" sz="4000" dirty="0" smtClean="0"/>
              <a:t>Friday </a:t>
            </a:r>
            <a:r>
              <a:rPr lang="en-US" sz="4000" dirty="0" smtClean="0"/>
              <a:t>March 12 at </a:t>
            </a:r>
            <a:r>
              <a:rPr lang="en-US" sz="4000" dirty="0" smtClean="0"/>
              <a:t>9 am</a:t>
            </a:r>
          </a:p>
          <a:p>
            <a:pPr marL="742950" indent="-742950">
              <a:buAutoNum type="arabicPeriod"/>
            </a:pPr>
            <a:r>
              <a:rPr lang="en-US" sz="4000" dirty="0" smtClean="0"/>
              <a:t>Thurs. March 18 at 1 pm</a:t>
            </a:r>
            <a:endParaRPr lang="en-US" sz="4000" dirty="0"/>
          </a:p>
        </p:txBody>
      </p:sp>
    </p:spTree>
    <p:extLst>
      <p:ext uri="{BB962C8B-B14F-4D97-AF65-F5344CB8AC3E}">
        <p14:creationId xmlns:p14="http://schemas.microsoft.com/office/powerpoint/2010/main" val="1862910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623327" y="1381062"/>
            <a:ext cx="1037901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a:sym typeface="Calibri"/>
              </a:rPr>
              <a:t>Lights, Camera, Action</a:t>
            </a:r>
            <a:endParaRPr lang="en-US"/>
          </a:p>
          <a:p>
            <a:pPr marL="12418" marR="4967" algn="ctr" rtl="0">
              <a:lnSpc>
                <a:spcPct val="108300"/>
              </a:lnSpc>
            </a:pPr>
            <a:endParaRPr/>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1924252" y="2322138"/>
            <a:ext cx="14442853" cy="3986400"/>
          </a:xfrm>
          <a:prstGeom prst="rect">
            <a:avLst/>
          </a:prstGeom>
          <a:noFill/>
          <a:ln>
            <a:noFill/>
          </a:ln>
        </p:spPr>
        <p:txBody>
          <a:bodyPr spcFirstLastPara="1" wrap="square" lIns="89393" tIns="89393" rIns="89393" bIns="89393" anchor="t" anchorCtr="0">
            <a:noAutofit/>
          </a:bodyPr>
          <a:lstStyle/>
          <a:p>
            <a:pPr marL="670575" indent="-670575">
              <a:buChar char="•"/>
            </a:pPr>
            <a:r>
              <a:rPr lang="en-US" sz="4400" dirty="0">
                <a:latin typeface="Calibri" panose="020F0502020204030204" pitchFamily="34" charset="0"/>
                <a:cs typeface="Calibri" panose="020F0502020204030204" pitchFamily="34" charset="0"/>
              </a:rPr>
              <a:t>Share your camera, virtual backgrounds are welcomed</a:t>
            </a:r>
          </a:p>
          <a:p>
            <a:pPr marL="670575" indent="-670575">
              <a:buChar char="•"/>
            </a:pPr>
            <a:r>
              <a:rPr lang="en-US" sz="4400" dirty="0">
                <a:latin typeface="Calibri" panose="020F0502020204030204" pitchFamily="34" charset="0"/>
                <a:cs typeface="Calibri" panose="020F0502020204030204" pitchFamily="34" charset="0"/>
              </a:rPr>
              <a:t>Keep your mic muted, until you are ready to speak</a:t>
            </a:r>
          </a:p>
          <a:p>
            <a:pPr marL="670575" indent="-670575">
              <a:buChar char="•"/>
            </a:pPr>
            <a:r>
              <a:rPr lang="en-US" sz="4400" dirty="0">
                <a:latin typeface="Calibri" panose="020F0502020204030204" pitchFamily="34" charset="0"/>
                <a:cs typeface="Calibri" panose="020F0502020204030204" pitchFamily="34" charset="0"/>
              </a:rPr>
              <a:t>Use the reactions and chat to share your </a:t>
            </a:r>
            <a:r>
              <a:rPr lang="en-US" sz="4400" dirty="0" smtClean="0">
                <a:latin typeface="Calibri" panose="020F0502020204030204" pitchFamily="34" charset="0"/>
                <a:cs typeface="Calibri" panose="020F0502020204030204" pitchFamily="34" charset="0"/>
              </a:rPr>
              <a:t>thoughts</a:t>
            </a:r>
          </a:p>
          <a:p>
            <a:pPr marL="670575" indent="-670575">
              <a:buChar char="•"/>
            </a:pPr>
            <a:r>
              <a:rPr lang="en-US" sz="4400" dirty="0" smtClean="0">
                <a:latin typeface="Calibri" panose="020F0502020204030204" pitchFamily="34" charset="0"/>
                <a:cs typeface="Calibri" panose="020F0502020204030204" pitchFamily="34" charset="0"/>
              </a:rPr>
              <a:t>Volunteer Note taker</a:t>
            </a:r>
          </a:p>
          <a:p>
            <a:pPr marL="670575" indent="-670575">
              <a:buChar char="•"/>
            </a:pPr>
            <a:r>
              <a:rPr lang="en-US" sz="4400" dirty="0" smtClean="0">
                <a:latin typeface="Calibri" panose="020F0502020204030204" pitchFamily="34" charset="0"/>
                <a:cs typeface="Calibri" panose="020F0502020204030204" pitchFamily="34" charset="0"/>
              </a:rPr>
              <a:t>Permission to Record</a:t>
            </a:r>
            <a:endParaRPr lang="en-US" sz="4400" dirty="0">
              <a:latin typeface="Calibri" panose="020F0502020204030204" pitchFamily="34" charset="0"/>
              <a:cs typeface="Calibri" panose="020F0502020204030204" pitchFamily="34" charset="0"/>
            </a:endParaRPr>
          </a:p>
        </p:txBody>
      </p:sp>
      <p:sp>
        <p:nvSpPr>
          <p:cNvPr id="2" name="Google Shape;61;p2">
            <a:extLst>
              <a:ext uri="{FF2B5EF4-FFF2-40B4-BE49-F238E27FC236}">
                <a16:creationId xmlns:a16="http://schemas.microsoft.com/office/drawing/2014/main" id="{7CFAFAB6-732C-40D2-B13B-D48E51697182}"/>
              </a:ext>
            </a:extLst>
          </p:cNvPr>
          <p:cNvSpPr/>
          <p:nvPr/>
        </p:nvSpPr>
        <p:spPr>
          <a:xfrm>
            <a:off x="4297626" y="5904582"/>
            <a:ext cx="9421962" cy="334329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17959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623327" y="1381062"/>
            <a:ext cx="1037901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a:sym typeface="Calibri"/>
              </a:rPr>
              <a:t>Meeting Purpose</a:t>
            </a:r>
            <a:endParaRPr lang="en-US"/>
          </a:p>
          <a:p>
            <a:pPr marL="12418" marR="4967" algn="ctr" rtl="0">
              <a:lnSpc>
                <a:spcPct val="108300"/>
              </a:lnSpc>
            </a:pPr>
            <a:endParaRPr/>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grpSp>
        <p:nvGrpSpPr>
          <p:cNvPr id="81" name="Google Shape;81;p4"/>
          <p:cNvGrpSpPr/>
          <p:nvPr/>
        </p:nvGrpSpPr>
        <p:grpSpPr>
          <a:xfrm>
            <a:off x="170539" y="6221303"/>
            <a:ext cx="17284613" cy="3027979"/>
            <a:chOff x="174414" y="6362696"/>
            <a:chExt cx="17677445" cy="3096797"/>
          </a:xfrm>
        </p:grpSpPr>
        <p:sp>
          <p:nvSpPr>
            <p:cNvPr id="82" name="Google Shape;82;p4"/>
            <p:cNvSpPr/>
            <p:nvPr/>
          </p:nvSpPr>
          <p:spPr>
            <a:xfrm>
              <a:off x="174414" y="6362696"/>
              <a:ext cx="17677445" cy="307090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3" name="Google Shape;83;p4"/>
            <p:cNvSpPr/>
            <p:nvPr/>
          </p:nvSpPr>
          <p:spPr>
            <a:xfrm>
              <a:off x="1028687" y="7477023"/>
              <a:ext cx="16230600" cy="1982470"/>
            </a:xfrm>
            <a:custGeom>
              <a:avLst/>
              <a:gdLst/>
              <a:ahLst/>
              <a:cxnLst/>
              <a:rect l="l" t="t" r="r" b="b"/>
              <a:pathLst>
                <a:path w="16230600" h="1982470" extrusionOk="0">
                  <a:moveTo>
                    <a:pt x="3639820" y="64300"/>
                  </a:moveTo>
                  <a:lnTo>
                    <a:pt x="3622522" y="53835"/>
                  </a:lnTo>
                  <a:lnTo>
                    <a:pt x="3303600" y="581101"/>
                  </a:lnTo>
                  <a:lnTo>
                    <a:pt x="3155505" y="0"/>
                  </a:lnTo>
                  <a:lnTo>
                    <a:pt x="3140468" y="24866"/>
                  </a:lnTo>
                  <a:lnTo>
                    <a:pt x="3295573" y="633437"/>
                  </a:lnTo>
                  <a:lnTo>
                    <a:pt x="3639820" y="64300"/>
                  </a:lnTo>
                  <a:close/>
                </a:path>
                <a:path w="16230600" h="1982470" extrusionOk="0">
                  <a:moveTo>
                    <a:pt x="9487687" y="804684"/>
                  </a:moveTo>
                  <a:lnTo>
                    <a:pt x="9467482" y="804037"/>
                  </a:lnTo>
                  <a:lnTo>
                    <a:pt x="9448000" y="1419936"/>
                  </a:lnTo>
                  <a:lnTo>
                    <a:pt x="9034056" y="986066"/>
                  </a:lnTo>
                  <a:lnTo>
                    <a:pt x="9033129" y="1015111"/>
                  </a:lnTo>
                  <a:lnTo>
                    <a:pt x="9466656" y="1469491"/>
                  </a:lnTo>
                  <a:lnTo>
                    <a:pt x="9487687" y="804684"/>
                  </a:lnTo>
                  <a:close/>
                </a:path>
                <a:path w="16230600" h="1982470" extrusionOk="0">
                  <a:moveTo>
                    <a:pt x="16230600" y="1953361"/>
                  </a:moveTo>
                  <a:lnTo>
                    <a:pt x="0" y="1953361"/>
                  </a:lnTo>
                  <a:lnTo>
                    <a:pt x="0" y="1981936"/>
                  </a:lnTo>
                  <a:lnTo>
                    <a:pt x="16230600" y="1981936"/>
                  </a:lnTo>
                  <a:lnTo>
                    <a:pt x="16230600" y="1953361"/>
                  </a:lnTo>
                  <a:close/>
                </a:path>
              </a:pathLst>
            </a:custGeom>
            <a:solidFill>
              <a:srgbClr val="1B1A1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4" name="Google Shape;84;p4"/>
            <p:cNvSpPr/>
            <p:nvPr/>
          </p:nvSpPr>
          <p:spPr>
            <a:xfrm>
              <a:off x="7457381" y="7457103"/>
              <a:ext cx="656590" cy="656590"/>
            </a:xfrm>
            <a:custGeom>
              <a:avLst/>
              <a:gdLst/>
              <a:ahLst/>
              <a:cxnLst/>
              <a:rect l="l" t="t" r="r" b="b"/>
              <a:pathLst>
                <a:path w="656590" h="656590" extrusionOk="0">
                  <a:moveTo>
                    <a:pt x="328008" y="656016"/>
                  </a:moveTo>
                  <a:lnTo>
                    <a:pt x="287854" y="653549"/>
                  </a:lnTo>
                  <a:lnTo>
                    <a:pt x="248308" y="646186"/>
                  </a:lnTo>
                  <a:lnTo>
                    <a:pt x="209961" y="634038"/>
                  </a:lnTo>
                  <a:lnTo>
                    <a:pt x="173386" y="617285"/>
                  </a:lnTo>
                  <a:lnTo>
                    <a:pt x="139136" y="596181"/>
                  </a:lnTo>
                  <a:lnTo>
                    <a:pt x="107731" y="571046"/>
                  </a:lnTo>
                  <a:lnTo>
                    <a:pt x="79638" y="542256"/>
                  </a:lnTo>
                  <a:lnTo>
                    <a:pt x="55279" y="510239"/>
                  </a:lnTo>
                  <a:lnTo>
                    <a:pt x="35022" y="475482"/>
                  </a:lnTo>
                  <a:lnTo>
                    <a:pt x="19173" y="438511"/>
                  </a:lnTo>
                  <a:lnTo>
                    <a:pt x="7970" y="399877"/>
                  </a:lnTo>
                  <a:lnTo>
                    <a:pt x="1579" y="360158"/>
                  </a:lnTo>
                  <a:lnTo>
                    <a:pt x="0" y="328008"/>
                  </a:lnTo>
                  <a:lnTo>
                    <a:pt x="98" y="319956"/>
                  </a:lnTo>
                  <a:lnTo>
                    <a:pt x="3549" y="279879"/>
                  </a:lnTo>
                  <a:lnTo>
                    <a:pt x="11880" y="240526"/>
                  </a:lnTo>
                  <a:lnTo>
                    <a:pt x="24968" y="202484"/>
                  </a:lnTo>
                  <a:lnTo>
                    <a:pt x="42613" y="166331"/>
                  </a:lnTo>
                  <a:lnTo>
                    <a:pt x="64549" y="132613"/>
                  </a:lnTo>
                  <a:lnTo>
                    <a:pt x="90447" y="101834"/>
                  </a:lnTo>
                  <a:lnTo>
                    <a:pt x="119922" y="74454"/>
                  </a:lnTo>
                  <a:lnTo>
                    <a:pt x="152526" y="50887"/>
                  </a:lnTo>
                  <a:lnTo>
                    <a:pt x="187766" y="31492"/>
                  </a:lnTo>
                  <a:lnTo>
                    <a:pt x="225115" y="16555"/>
                  </a:lnTo>
                  <a:lnTo>
                    <a:pt x="264017" y="6302"/>
                  </a:lnTo>
                  <a:lnTo>
                    <a:pt x="303880" y="888"/>
                  </a:lnTo>
                  <a:lnTo>
                    <a:pt x="328008" y="0"/>
                  </a:lnTo>
                  <a:lnTo>
                    <a:pt x="336060" y="98"/>
                  </a:lnTo>
                  <a:lnTo>
                    <a:pt x="376137" y="3549"/>
                  </a:lnTo>
                  <a:lnTo>
                    <a:pt x="415489" y="11880"/>
                  </a:lnTo>
                  <a:lnTo>
                    <a:pt x="453531" y="24968"/>
                  </a:lnTo>
                  <a:lnTo>
                    <a:pt x="489685" y="42613"/>
                  </a:lnTo>
                  <a:lnTo>
                    <a:pt x="523402" y="64549"/>
                  </a:lnTo>
                  <a:lnTo>
                    <a:pt x="554181" y="90447"/>
                  </a:lnTo>
                  <a:lnTo>
                    <a:pt x="581562" y="119922"/>
                  </a:lnTo>
                  <a:lnTo>
                    <a:pt x="605128" y="152526"/>
                  </a:lnTo>
                  <a:lnTo>
                    <a:pt x="624524" y="187766"/>
                  </a:lnTo>
                  <a:lnTo>
                    <a:pt x="639460" y="225115"/>
                  </a:lnTo>
                  <a:lnTo>
                    <a:pt x="649713" y="264017"/>
                  </a:lnTo>
                  <a:lnTo>
                    <a:pt x="655128" y="303880"/>
                  </a:lnTo>
                  <a:lnTo>
                    <a:pt x="656016" y="328008"/>
                  </a:lnTo>
                  <a:lnTo>
                    <a:pt x="655917" y="336060"/>
                  </a:lnTo>
                  <a:lnTo>
                    <a:pt x="652466" y="376137"/>
                  </a:lnTo>
                  <a:lnTo>
                    <a:pt x="644135" y="415489"/>
                  </a:lnTo>
                  <a:lnTo>
                    <a:pt x="631048" y="453531"/>
                  </a:lnTo>
                  <a:lnTo>
                    <a:pt x="613402" y="489685"/>
                  </a:lnTo>
                  <a:lnTo>
                    <a:pt x="591467" y="523402"/>
                  </a:lnTo>
                  <a:lnTo>
                    <a:pt x="565569" y="554181"/>
                  </a:lnTo>
                  <a:lnTo>
                    <a:pt x="536094" y="581562"/>
                  </a:lnTo>
                  <a:lnTo>
                    <a:pt x="503489" y="605128"/>
                  </a:lnTo>
                  <a:lnTo>
                    <a:pt x="468249" y="624524"/>
                  </a:lnTo>
                  <a:lnTo>
                    <a:pt x="430900" y="639460"/>
                  </a:lnTo>
                  <a:lnTo>
                    <a:pt x="391999" y="649713"/>
                  </a:lnTo>
                  <a:lnTo>
                    <a:pt x="352135" y="655128"/>
                  </a:lnTo>
                  <a:lnTo>
                    <a:pt x="328008" y="656016"/>
                  </a:lnTo>
                  <a:close/>
                </a:path>
              </a:pathLst>
            </a:custGeom>
            <a:solidFill>
              <a:srgbClr val="C2746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5" name="Google Shape;85;p4"/>
            <p:cNvSpPr/>
            <p:nvPr/>
          </p:nvSpPr>
          <p:spPr>
            <a:xfrm>
              <a:off x="17069277" y="7894521"/>
              <a:ext cx="380365" cy="380365"/>
            </a:xfrm>
            <a:custGeom>
              <a:avLst/>
              <a:gdLst/>
              <a:ahLst/>
              <a:cxnLst/>
              <a:rect l="l" t="t" r="r" b="b"/>
              <a:pathLst>
                <a:path w="380365" h="380365" extrusionOk="0">
                  <a:moveTo>
                    <a:pt x="190022" y="380045"/>
                  </a:moveTo>
                  <a:lnTo>
                    <a:pt x="143839" y="374348"/>
                  </a:lnTo>
                  <a:lnTo>
                    <a:pt x="100445" y="357609"/>
                  </a:lnTo>
                  <a:lnTo>
                    <a:pt x="62418" y="330828"/>
                  </a:lnTo>
                  <a:lnTo>
                    <a:pt x="32024" y="295593"/>
                  </a:lnTo>
                  <a:lnTo>
                    <a:pt x="11102" y="254029"/>
                  </a:lnTo>
                  <a:lnTo>
                    <a:pt x="912" y="208648"/>
                  </a:lnTo>
                  <a:lnTo>
                    <a:pt x="0" y="190022"/>
                  </a:lnTo>
                  <a:lnTo>
                    <a:pt x="228" y="180687"/>
                  </a:lnTo>
                  <a:lnTo>
                    <a:pt x="8180" y="134861"/>
                  </a:lnTo>
                  <a:lnTo>
                    <a:pt x="27027" y="92340"/>
                  </a:lnTo>
                  <a:lnTo>
                    <a:pt x="55656" y="55656"/>
                  </a:lnTo>
                  <a:lnTo>
                    <a:pt x="92340" y="27027"/>
                  </a:lnTo>
                  <a:lnTo>
                    <a:pt x="134861" y="8180"/>
                  </a:lnTo>
                  <a:lnTo>
                    <a:pt x="180687" y="228"/>
                  </a:lnTo>
                  <a:lnTo>
                    <a:pt x="190022" y="0"/>
                  </a:lnTo>
                  <a:lnTo>
                    <a:pt x="199357" y="228"/>
                  </a:lnTo>
                  <a:lnTo>
                    <a:pt x="245183" y="8180"/>
                  </a:lnTo>
                  <a:lnTo>
                    <a:pt x="287704" y="27027"/>
                  </a:lnTo>
                  <a:lnTo>
                    <a:pt x="324388" y="55656"/>
                  </a:lnTo>
                  <a:lnTo>
                    <a:pt x="353017" y="92340"/>
                  </a:lnTo>
                  <a:lnTo>
                    <a:pt x="371864" y="134861"/>
                  </a:lnTo>
                  <a:lnTo>
                    <a:pt x="379816" y="180687"/>
                  </a:lnTo>
                  <a:lnTo>
                    <a:pt x="380045" y="190022"/>
                  </a:lnTo>
                  <a:lnTo>
                    <a:pt x="379816" y="199357"/>
                  </a:lnTo>
                  <a:lnTo>
                    <a:pt x="371864" y="245183"/>
                  </a:lnTo>
                  <a:lnTo>
                    <a:pt x="353017" y="287704"/>
                  </a:lnTo>
                  <a:lnTo>
                    <a:pt x="324388" y="324388"/>
                  </a:lnTo>
                  <a:lnTo>
                    <a:pt x="287704" y="353017"/>
                  </a:lnTo>
                  <a:lnTo>
                    <a:pt x="245183" y="371864"/>
                  </a:lnTo>
                  <a:lnTo>
                    <a:pt x="199357" y="379816"/>
                  </a:lnTo>
                  <a:lnTo>
                    <a:pt x="190022" y="380045"/>
                  </a:lnTo>
                  <a:close/>
                </a:path>
              </a:pathLst>
            </a:custGeom>
            <a:solidFill>
              <a:srgbClr val="FFFFFF"/>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6" name="Google Shape;86;p4"/>
            <p:cNvSpPr/>
            <p:nvPr/>
          </p:nvSpPr>
          <p:spPr>
            <a:xfrm>
              <a:off x="12969106" y="7133547"/>
              <a:ext cx="646430" cy="428625"/>
            </a:xfrm>
            <a:custGeom>
              <a:avLst/>
              <a:gdLst/>
              <a:ahLst/>
              <a:cxnLst/>
              <a:rect l="l" t="t" r="r" b="b"/>
              <a:pathLst>
                <a:path w="646430" h="428625" extrusionOk="0">
                  <a:moveTo>
                    <a:pt x="0" y="0"/>
                  </a:moveTo>
                  <a:lnTo>
                    <a:pt x="646154" y="0"/>
                  </a:lnTo>
                  <a:lnTo>
                    <a:pt x="221372" y="428624"/>
                  </a:lnTo>
                  <a:lnTo>
                    <a:pt x="209390" y="405424"/>
                  </a:lnTo>
                  <a:lnTo>
                    <a:pt x="224990" y="405424"/>
                  </a:lnTo>
                  <a:lnTo>
                    <a:pt x="613200" y="13714"/>
                  </a:lnTo>
                  <a:lnTo>
                    <a:pt x="7083" y="13714"/>
                  </a:lnTo>
                  <a:lnTo>
                    <a:pt x="0" y="0"/>
                  </a:lnTo>
                  <a:close/>
                </a:path>
                <a:path w="646430" h="428625" extrusionOk="0">
                  <a:moveTo>
                    <a:pt x="7083" y="13714"/>
                  </a:moveTo>
                  <a:lnTo>
                    <a:pt x="22615" y="13714"/>
                  </a:lnTo>
                  <a:lnTo>
                    <a:pt x="224990" y="405424"/>
                  </a:lnTo>
                  <a:lnTo>
                    <a:pt x="209390" y="405424"/>
                  </a:lnTo>
                  <a:lnTo>
                    <a:pt x="7083" y="13714"/>
                  </a:lnTo>
                  <a:close/>
                </a:path>
              </a:pathLst>
            </a:custGeom>
            <a:solidFill>
              <a:srgbClr val="1B1A1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grpSp>
      <p:sp>
        <p:nvSpPr>
          <p:cNvPr id="87" name="Google Shape;87;p4"/>
          <p:cNvSpPr txBox="1"/>
          <p:nvPr/>
        </p:nvSpPr>
        <p:spPr>
          <a:xfrm>
            <a:off x="1904797" y="3036000"/>
            <a:ext cx="14442853" cy="3986400"/>
          </a:xfrm>
          <a:prstGeom prst="rect">
            <a:avLst/>
          </a:prstGeom>
          <a:noFill/>
          <a:ln>
            <a:noFill/>
          </a:ln>
        </p:spPr>
        <p:txBody>
          <a:bodyPr spcFirstLastPara="1" wrap="square" lIns="89393" tIns="89393" rIns="89393" bIns="89393" anchor="t" anchorCtr="0">
            <a:noAutofit/>
          </a:bodyPr>
          <a:lstStyle/>
          <a:p>
            <a:pPr marL="577215" indent="-571500">
              <a:buSzPts val="3500"/>
              <a:buFont typeface="Arial" panose="020B0604020202020204" pitchFamily="34" charset="0"/>
              <a:buChar char="•"/>
            </a:pPr>
            <a:r>
              <a:rPr lang="en" sz="4100" dirty="0" smtClean="0">
                <a:latin typeface="Calibri"/>
                <a:ea typeface="Calibri"/>
                <a:cs typeface="Calibri"/>
                <a:sym typeface="Calibri"/>
              </a:rPr>
              <a:t>To </a:t>
            </a:r>
            <a:r>
              <a:rPr lang="en" sz="4100" dirty="0" smtClean="0">
                <a:latin typeface="Calibri"/>
                <a:ea typeface="Calibri"/>
                <a:cs typeface="Calibri"/>
                <a:sym typeface="Calibri"/>
              </a:rPr>
              <a:t>build relationships wi</a:t>
            </a:r>
            <a:r>
              <a:rPr lang="en-US" sz="4100" dirty="0" err="1" smtClean="0">
                <a:latin typeface="Calibri"/>
                <a:ea typeface="Calibri"/>
                <a:cs typeface="Calibri"/>
                <a:sym typeface="Calibri"/>
              </a:rPr>
              <a:t>th</a:t>
            </a:r>
            <a:r>
              <a:rPr lang="en" sz="4100" dirty="0" smtClean="0">
                <a:latin typeface="Calibri"/>
                <a:ea typeface="Calibri"/>
                <a:cs typeface="Calibri"/>
                <a:sym typeface="Calibri"/>
              </a:rPr>
              <a:t> one another</a:t>
            </a:r>
            <a:endParaRPr lang="en" sz="4100" dirty="0" smtClean="0">
              <a:latin typeface="Calibri"/>
              <a:ea typeface="Calibri"/>
              <a:cs typeface="Calibri"/>
              <a:sym typeface="Calibri"/>
            </a:endParaRPr>
          </a:p>
          <a:p>
            <a:pPr marL="577215" indent="-571500">
              <a:buSzPts val="3500"/>
              <a:buFont typeface="Arial" panose="020B0604020202020204" pitchFamily="34" charset="0"/>
              <a:buChar char="•"/>
            </a:pPr>
            <a:r>
              <a:rPr lang="en-US" sz="4107" dirty="0" smtClean="0">
                <a:latin typeface="Calibri"/>
                <a:ea typeface="Calibri"/>
                <a:cs typeface="Calibri"/>
              </a:rPr>
              <a:t>Follow-up on action steps from last meeting</a:t>
            </a:r>
            <a:endParaRPr lang="en" sz="4107" dirty="0" smtClean="0">
              <a:latin typeface="Calibri"/>
              <a:ea typeface="Calibri"/>
              <a:cs typeface="Calibri"/>
            </a:endParaRPr>
          </a:p>
          <a:p>
            <a:pPr marL="577215" indent="-571500">
              <a:buSzPts val="3500"/>
              <a:buFont typeface="Arial" panose="020B0604020202020204" pitchFamily="34" charset="0"/>
              <a:buChar char="•"/>
            </a:pPr>
            <a:r>
              <a:rPr lang="en" sz="4107" dirty="0" smtClean="0">
                <a:latin typeface="Calibri"/>
                <a:ea typeface="Calibri"/>
                <a:cs typeface="Calibri"/>
              </a:rPr>
              <a:t>Brainstorm next steps</a:t>
            </a:r>
            <a:endParaRPr lang="en" sz="4107" dirty="0">
              <a:latin typeface="Calibri"/>
              <a:ea typeface="Calibri"/>
              <a:cs typeface="Calibri"/>
            </a:endParaRPr>
          </a:p>
        </p:txBody>
      </p:sp>
    </p:spTree>
    <p:extLst>
      <p:ext uri="{BB962C8B-B14F-4D97-AF65-F5344CB8AC3E}">
        <p14:creationId xmlns:p14="http://schemas.microsoft.com/office/powerpoint/2010/main" val="357234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3"/>
          <p:cNvSpPr txBox="1"/>
          <p:nvPr/>
        </p:nvSpPr>
        <p:spPr>
          <a:xfrm>
            <a:off x="628660" y="2627017"/>
            <a:ext cx="9256931" cy="3671232"/>
          </a:xfrm>
          <a:prstGeom prst="rect">
            <a:avLst/>
          </a:prstGeom>
          <a:noFill/>
          <a:ln>
            <a:noFill/>
          </a:ln>
        </p:spPr>
        <p:txBody>
          <a:bodyPr spcFirstLastPara="1" wrap="square" lIns="0" tIns="11782" rIns="0" bIns="0" anchor="t" anchorCtr="0">
            <a:spAutoFit/>
          </a:bodyPr>
          <a:lstStyle/>
          <a:p>
            <a:pPr marL="583565" marR="4445" indent="-571500">
              <a:lnSpc>
                <a:spcPct val="116100"/>
              </a:lnSpc>
              <a:buFont typeface="Arial" panose="020B0604020202020204" pitchFamily="34" charset="0"/>
              <a:buChar char="•"/>
            </a:pPr>
            <a:r>
              <a:rPr lang="en-US" sz="4100" dirty="0" smtClean="0">
                <a:solidFill>
                  <a:schemeClr val="dk1"/>
                </a:solidFill>
                <a:latin typeface="Calibri"/>
                <a:ea typeface="Calibri"/>
                <a:cs typeface="Calibri"/>
              </a:rPr>
              <a:t>Name</a:t>
            </a:r>
          </a:p>
          <a:p>
            <a:pPr marL="583565" marR="4445" indent="-571500">
              <a:lnSpc>
                <a:spcPct val="116100"/>
              </a:lnSpc>
              <a:buFont typeface="Arial" panose="020B0604020202020204" pitchFamily="34" charset="0"/>
              <a:buChar char="•"/>
            </a:pPr>
            <a:r>
              <a:rPr lang="en-US" sz="4100" dirty="0" smtClean="0">
                <a:solidFill>
                  <a:schemeClr val="dk1"/>
                </a:solidFill>
                <a:latin typeface="Calibri"/>
                <a:ea typeface="Calibri"/>
                <a:cs typeface="Calibri"/>
              </a:rPr>
              <a:t>Role in the MCH Department/</a:t>
            </a:r>
          </a:p>
          <a:p>
            <a:pPr marL="12065" marR="4445">
              <a:lnSpc>
                <a:spcPct val="116100"/>
              </a:lnSpc>
            </a:pPr>
            <a:r>
              <a:rPr lang="en-US" sz="4100" dirty="0">
                <a:solidFill>
                  <a:schemeClr val="dk1"/>
                </a:solidFill>
                <a:ea typeface="Calibri"/>
                <a:cs typeface="Calibri"/>
              </a:rPr>
              <a:t>Alumni when at </a:t>
            </a:r>
            <a:r>
              <a:rPr lang="en-US" sz="4100" dirty="0" err="1">
                <a:solidFill>
                  <a:schemeClr val="dk1"/>
                </a:solidFill>
                <a:ea typeface="Calibri"/>
                <a:cs typeface="Calibri"/>
              </a:rPr>
              <a:t>Gillings</a:t>
            </a:r>
            <a:r>
              <a:rPr lang="en-US" sz="4100" dirty="0">
                <a:solidFill>
                  <a:schemeClr val="dk1"/>
                </a:solidFill>
                <a:ea typeface="Calibri"/>
                <a:cs typeface="Calibri"/>
              </a:rPr>
              <a:t> </a:t>
            </a:r>
            <a:r>
              <a:rPr lang="en-US" sz="4100" dirty="0" smtClean="0">
                <a:solidFill>
                  <a:schemeClr val="dk1"/>
                </a:solidFill>
                <a:ea typeface="Calibri"/>
                <a:cs typeface="Calibri"/>
              </a:rPr>
              <a:t>and where </a:t>
            </a:r>
            <a:r>
              <a:rPr lang="en-US" sz="4100" dirty="0" smtClean="0">
                <a:solidFill>
                  <a:schemeClr val="dk1"/>
                </a:solidFill>
                <a:latin typeface="Calibri"/>
                <a:ea typeface="Calibri"/>
                <a:cs typeface="Calibri"/>
              </a:rPr>
              <a:t>work</a:t>
            </a:r>
          </a:p>
          <a:p>
            <a:pPr marL="583565" marR="4445" indent="-571500">
              <a:lnSpc>
                <a:spcPct val="116100"/>
              </a:lnSpc>
              <a:buFont typeface="Arial" panose="020B0604020202020204" pitchFamily="34" charset="0"/>
              <a:buChar char="•"/>
            </a:pPr>
            <a:r>
              <a:rPr lang="en-US" sz="4100" dirty="0" smtClean="0">
                <a:solidFill>
                  <a:schemeClr val="dk1"/>
                </a:solidFill>
                <a:latin typeface="Calibri"/>
                <a:ea typeface="Calibri"/>
                <a:cs typeface="Calibri"/>
              </a:rPr>
              <a:t>Current Location</a:t>
            </a:r>
          </a:p>
          <a:p>
            <a:pPr marL="12065" marR="4445">
              <a:lnSpc>
                <a:spcPct val="116100"/>
              </a:lnSpc>
            </a:pPr>
            <a:endParaRPr lang="en-US" sz="4100" dirty="0">
              <a:solidFill>
                <a:schemeClr val="dk1"/>
              </a:solidFill>
              <a:latin typeface="Calibri"/>
              <a:ea typeface="Calibri"/>
              <a:cs typeface="Calibri"/>
            </a:endParaRPr>
          </a:p>
        </p:txBody>
      </p:sp>
      <p:grpSp>
        <p:nvGrpSpPr>
          <p:cNvPr id="71" name="Google Shape;71;p3"/>
          <p:cNvGrpSpPr/>
          <p:nvPr/>
        </p:nvGrpSpPr>
        <p:grpSpPr>
          <a:xfrm>
            <a:off x="9993792" y="2623119"/>
            <a:ext cx="6780718" cy="6427100"/>
            <a:chOff x="10220923" y="2682736"/>
            <a:chExt cx="6934825" cy="6573170"/>
          </a:xfrm>
        </p:grpSpPr>
        <p:sp>
          <p:nvSpPr>
            <p:cNvPr id="72" name="Google Shape;72;p3"/>
            <p:cNvSpPr/>
            <p:nvPr/>
          </p:nvSpPr>
          <p:spPr>
            <a:xfrm>
              <a:off x="10510533" y="3888307"/>
              <a:ext cx="6467475" cy="5366385"/>
            </a:xfrm>
            <a:custGeom>
              <a:avLst/>
              <a:gdLst/>
              <a:ahLst/>
              <a:cxnLst/>
              <a:rect l="l" t="t" r="r" b="b"/>
              <a:pathLst>
                <a:path w="6467475" h="5366384" extrusionOk="0">
                  <a:moveTo>
                    <a:pt x="904595" y="361950"/>
                  </a:moveTo>
                  <a:lnTo>
                    <a:pt x="898652" y="350380"/>
                  </a:lnTo>
                  <a:lnTo>
                    <a:pt x="885634" y="324993"/>
                  </a:lnTo>
                  <a:lnTo>
                    <a:pt x="885634" y="350380"/>
                  </a:lnTo>
                  <a:lnTo>
                    <a:pt x="390575" y="350380"/>
                  </a:lnTo>
                  <a:lnTo>
                    <a:pt x="716000" y="19596"/>
                  </a:lnTo>
                  <a:lnTo>
                    <a:pt x="885634" y="350380"/>
                  </a:lnTo>
                  <a:lnTo>
                    <a:pt x="885634" y="324993"/>
                  </a:lnTo>
                  <a:lnTo>
                    <a:pt x="729068" y="19596"/>
                  </a:lnTo>
                  <a:lnTo>
                    <a:pt x="719023" y="0"/>
                  </a:lnTo>
                  <a:lnTo>
                    <a:pt x="362953" y="361950"/>
                  </a:lnTo>
                  <a:lnTo>
                    <a:pt x="904595" y="361950"/>
                  </a:lnTo>
                  <a:close/>
                </a:path>
                <a:path w="6467475" h="5366384" extrusionOk="0">
                  <a:moveTo>
                    <a:pt x="6467475" y="5347220"/>
                  </a:moveTo>
                  <a:lnTo>
                    <a:pt x="0" y="5347220"/>
                  </a:lnTo>
                  <a:lnTo>
                    <a:pt x="0" y="5366270"/>
                  </a:lnTo>
                  <a:lnTo>
                    <a:pt x="6467475" y="5366270"/>
                  </a:lnTo>
                  <a:lnTo>
                    <a:pt x="6467475" y="5347220"/>
                  </a:lnTo>
                  <a:close/>
                </a:path>
              </a:pathLst>
            </a:custGeom>
            <a:solidFill>
              <a:srgbClr val="1B1A1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73" name="Google Shape;73;p3"/>
            <p:cNvSpPr/>
            <p:nvPr/>
          </p:nvSpPr>
          <p:spPr>
            <a:xfrm>
              <a:off x="10220923" y="2682736"/>
              <a:ext cx="6934825" cy="657317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grpSp>
      <p:sp>
        <p:nvSpPr>
          <p:cNvPr id="74" name="Google Shape;74;p3"/>
          <p:cNvSpPr txBox="1"/>
          <p:nvPr/>
        </p:nvSpPr>
        <p:spPr>
          <a:xfrm>
            <a:off x="2116298" y="1008181"/>
            <a:ext cx="12591006" cy="1574574"/>
          </a:xfrm>
          <a:prstGeom prst="rect">
            <a:avLst/>
          </a:prstGeom>
          <a:noFill/>
          <a:ln>
            <a:noFill/>
          </a:ln>
        </p:spPr>
        <p:txBody>
          <a:bodyPr spcFirstLastPara="1" wrap="square" lIns="0" tIns="12418" rIns="0" bIns="0" anchor="t" anchorCtr="0">
            <a:spAutoFit/>
          </a:bodyPr>
          <a:lstStyle/>
          <a:p>
            <a:pPr marL="12418" algn="ctr"/>
            <a:r>
              <a:rPr lang="en-US" sz="10169" dirty="0">
                <a:solidFill>
                  <a:srgbClr val="6CD1CA"/>
                </a:solidFill>
                <a:latin typeface="Calibri"/>
                <a:ea typeface="Calibri"/>
                <a:cs typeface="Calibri"/>
                <a:sym typeface="Calibri"/>
              </a:rPr>
              <a:t>Ice Breaker</a:t>
            </a:r>
            <a:endParaRPr sz="10169" dirty="0">
              <a:solidFill>
                <a:srgbClr val="6CD1CA"/>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623338" y="1176478"/>
            <a:ext cx="10379013" cy="1882153"/>
          </a:xfrm>
          <a:prstGeom prst="rect">
            <a:avLst/>
          </a:prstGeom>
          <a:noFill/>
          <a:ln>
            <a:noFill/>
          </a:ln>
        </p:spPr>
        <p:txBody>
          <a:bodyPr spcFirstLastPara="1" wrap="square" lIns="0" tIns="11782" rIns="0" bIns="0" anchor="t" anchorCtr="0">
            <a:spAutoFit/>
          </a:bodyPr>
          <a:lstStyle/>
          <a:p>
            <a:pPr marL="12418" marR="4967" algn="ctr" rtl="0">
              <a:lnSpc>
                <a:spcPct val="108300"/>
              </a:lnSpc>
            </a:pPr>
            <a:r>
              <a:rPr lang="en-US" sz="6453" b="1">
                <a:ea typeface="Calibri"/>
                <a:sym typeface="Calibri"/>
              </a:rPr>
              <a:t>Group Agreements</a:t>
            </a:r>
            <a:endParaRPr sz="6453" b="1">
              <a:ea typeface="Calibri"/>
              <a:sym typeface="Calibri"/>
            </a:endParaRPr>
          </a:p>
          <a:p>
            <a:pPr marL="12418" marR="4967" algn="ctr" rtl="0">
              <a:lnSpc>
                <a:spcPct val="108300"/>
              </a:lnSpc>
            </a:pPr>
            <a:endParaRPr/>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grpSp>
        <p:nvGrpSpPr>
          <p:cNvPr id="81" name="Google Shape;81;p4"/>
          <p:cNvGrpSpPr/>
          <p:nvPr/>
        </p:nvGrpSpPr>
        <p:grpSpPr>
          <a:xfrm>
            <a:off x="170539" y="6221303"/>
            <a:ext cx="17284613" cy="3027979"/>
            <a:chOff x="174414" y="6362696"/>
            <a:chExt cx="17677445" cy="3096797"/>
          </a:xfrm>
        </p:grpSpPr>
        <p:sp>
          <p:nvSpPr>
            <p:cNvPr id="82" name="Google Shape;82;p4"/>
            <p:cNvSpPr/>
            <p:nvPr/>
          </p:nvSpPr>
          <p:spPr>
            <a:xfrm>
              <a:off x="174414" y="6362696"/>
              <a:ext cx="17677445" cy="3070901"/>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3" name="Google Shape;83;p4"/>
            <p:cNvSpPr/>
            <p:nvPr/>
          </p:nvSpPr>
          <p:spPr>
            <a:xfrm>
              <a:off x="1028687" y="7477023"/>
              <a:ext cx="16230600" cy="1982470"/>
            </a:xfrm>
            <a:custGeom>
              <a:avLst/>
              <a:gdLst/>
              <a:ahLst/>
              <a:cxnLst/>
              <a:rect l="l" t="t" r="r" b="b"/>
              <a:pathLst>
                <a:path w="16230600" h="1982470" extrusionOk="0">
                  <a:moveTo>
                    <a:pt x="3639820" y="64300"/>
                  </a:moveTo>
                  <a:lnTo>
                    <a:pt x="3622522" y="53835"/>
                  </a:lnTo>
                  <a:lnTo>
                    <a:pt x="3303600" y="581101"/>
                  </a:lnTo>
                  <a:lnTo>
                    <a:pt x="3155505" y="0"/>
                  </a:lnTo>
                  <a:lnTo>
                    <a:pt x="3140468" y="24866"/>
                  </a:lnTo>
                  <a:lnTo>
                    <a:pt x="3295573" y="633437"/>
                  </a:lnTo>
                  <a:lnTo>
                    <a:pt x="3639820" y="64300"/>
                  </a:lnTo>
                  <a:close/>
                </a:path>
                <a:path w="16230600" h="1982470" extrusionOk="0">
                  <a:moveTo>
                    <a:pt x="9487687" y="804684"/>
                  </a:moveTo>
                  <a:lnTo>
                    <a:pt x="9467482" y="804037"/>
                  </a:lnTo>
                  <a:lnTo>
                    <a:pt x="9448000" y="1419936"/>
                  </a:lnTo>
                  <a:lnTo>
                    <a:pt x="9034056" y="986066"/>
                  </a:lnTo>
                  <a:lnTo>
                    <a:pt x="9033129" y="1015111"/>
                  </a:lnTo>
                  <a:lnTo>
                    <a:pt x="9466656" y="1469491"/>
                  </a:lnTo>
                  <a:lnTo>
                    <a:pt x="9487687" y="804684"/>
                  </a:lnTo>
                  <a:close/>
                </a:path>
                <a:path w="16230600" h="1982470" extrusionOk="0">
                  <a:moveTo>
                    <a:pt x="16230600" y="1953361"/>
                  </a:moveTo>
                  <a:lnTo>
                    <a:pt x="0" y="1953361"/>
                  </a:lnTo>
                  <a:lnTo>
                    <a:pt x="0" y="1981936"/>
                  </a:lnTo>
                  <a:lnTo>
                    <a:pt x="16230600" y="1981936"/>
                  </a:lnTo>
                  <a:lnTo>
                    <a:pt x="16230600" y="1953361"/>
                  </a:lnTo>
                  <a:close/>
                </a:path>
              </a:pathLst>
            </a:custGeom>
            <a:solidFill>
              <a:srgbClr val="1B1A1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4" name="Google Shape;84;p4"/>
            <p:cNvSpPr/>
            <p:nvPr/>
          </p:nvSpPr>
          <p:spPr>
            <a:xfrm>
              <a:off x="7457381" y="7457103"/>
              <a:ext cx="656590" cy="656590"/>
            </a:xfrm>
            <a:custGeom>
              <a:avLst/>
              <a:gdLst/>
              <a:ahLst/>
              <a:cxnLst/>
              <a:rect l="l" t="t" r="r" b="b"/>
              <a:pathLst>
                <a:path w="656590" h="656590" extrusionOk="0">
                  <a:moveTo>
                    <a:pt x="328008" y="656016"/>
                  </a:moveTo>
                  <a:lnTo>
                    <a:pt x="287854" y="653549"/>
                  </a:lnTo>
                  <a:lnTo>
                    <a:pt x="248308" y="646186"/>
                  </a:lnTo>
                  <a:lnTo>
                    <a:pt x="209961" y="634038"/>
                  </a:lnTo>
                  <a:lnTo>
                    <a:pt x="173386" y="617285"/>
                  </a:lnTo>
                  <a:lnTo>
                    <a:pt x="139136" y="596181"/>
                  </a:lnTo>
                  <a:lnTo>
                    <a:pt x="107731" y="571046"/>
                  </a:lnTo>
                  <a:lnTo>
                    <a:pt x="79638" y="542256"/>
                  </a:lnTo>
                  <a:lnTo>
                    <a:pt x="55279" y="510239"/>
                  </a:lnTo>
                  <a:lnTo>
                    <a:pt x="35022" y="475482"/>
                  </a:lnTo>
                  <a:lnTo>
                    <a:pt x="19173" y="438511"/>
                  </a:lnTo>
                  <a:lnTo>
                    <a:pt x="7970" y="399877"/>
                  </a:lnTo>
                  <a:lnTo>
                    <a:pt x="1579" y="360158"/>
                  </a:lnTo>
                  <a:lnTo>
                    <a:pt x="0" y="328008"/>
                  </a:lnTo>
                  <a:lnTo>
                    <a:pt x="98" y="319956"/>
                  </a:lnTo>
                  <a:lnTo>
                    <a:pt x="3549" y="279879"/>
                  </a:lnTo>
                  <a:lnTo>
                    <a:pt x="11880" y="240526"/>
                  </a:lnTo>
                  <a:lnTo>
                    <a:pt x="24968" y="202484"/>
                  </a:lnTo>
                  <a:lnTo>
                    <a:pt x="42613" y="166331"/>
                  </a:lnTo>
                  <a:lnTo>
                    <a:pt x="64549" y="132613"/>
                  </a:lnTo>
                  <a:lnTo>
                    <a:pt x="90447" y="101834"/>
                  </a:lnTo>
                  <a:lnTo>
                    <a:pt x="119922" y="74454"/>
                  </a:lnTo>
                  <a:lnTo>
                    <a:pt x="152526" y="50887"/>
                  </a:lnTo>
                  <a:lnTo>
                    <a:pt x="187766" y="31492"/>
                  </a:lnTo>
                  <a:lnTo>
                    <a:pt x="225115" y="16555"/>
                  </a:lnTo>
                  <a:lnTo>
                    <a:pt x="264017" y="6302"/>
                  </a:lnTo>
                  <a:lnTo>
                    <a:pt x="303880" y="888"/>
                  </a:lnTo>
                  <a:lnTo>
                    <a:pt x="328008" y="0"/>
                  </a:lnTo>
                  <a:lnTo>
                    <a:pt x="336060" y="98"/>
                  </a:lnTo>
                  <a:lnTo>
                    <a:pt x="376137" y="3549"/>
                  </a:lnTo>
                  <a:lnTo>
                    <a:pt x="415489" y="11880"/>
                  </a:lnTo>
                  <a:lnTo>
                    <a:pt x="453531" y="24968"/>
                  </a:lnTo>
                  <a:lnTo>
                    <a:pt x="489685" y="42613"/>
                  </a:lnTo>
                  <a:lnTo>
                    <a:pt x="523402" y="64549"/>
                  </a:lnTo>
                  <a:lnTo>
                    <a:pt x="554181" y="90447"/>
                  </a:lnTo>
                  <a:lnTo>
                    <a:pt x="581562" y="119922"/>
                  </a:lnTo>
                  <a:lnTo>
                    <a:pt x="605128" y="152526"/>
                  </a:lnTo>
                  <a:lnTo>
                    <a:pt x="624524" y="187766"/>
                  </a:lnTo>
                  <a:lnTo>
                    <a:pt x="639460" y="225115"/>
                  </a:lnTo>
                  <a:lnTo>
                    <a:pt x="649713" y="264017"/>
                  </a:lnTo>
                  <a:lnTo>
                    <a:pt x="655128" y="303880"/>
                  </a:lnTo>
                  <a:lnTo>
                    <a:pt x="656016" y="328008"/>
                  </a:lnTo>
                  <a:lnTo>
                    <a:pt x="655917" y="336060"/>
                  </a:lnTo>
                  <a:lnTo>
                    <a:pt x="652466" y="376137"/>
                  </a:lnTo>
                  <a:lnTo>
                    <a:pt x="644135" y="415489"/>
                  </a:lnTo>
                  <a:lnTo>
                    <a:pt x="631048" y="453531"/>
                  </a:lnTo>
                  <a:lnTo>
                    <a:pt x="613402" y="489685"/>
                  </a:lnTo>
                  <a:lnTo>
                    <a:pt x="591467" y="523402"/>
                  </a:lnTo>
                  <a:lnTo>
                    <a:pt x="565569" y="554181"/>
                  </a:lnTo>
                  <a:lnTo>
                    <a:pt x="536094" y="581562"/>
                  </a:lnTo>
                  <a:lnTo>
                    <a:pt x="503489" y="605128"/>
                  </a:lnTo>
                  <a:lnTo>
                    <a:pt x="468249" y="624524"/>
                  </a:lnTo>
                  <a:lnTo>
                    <a:pt x="430900" y="639460"/>
                  </a:lnTo>
                  <a:lnTo>
                    <a:pt x="391999" y="649713"/>
                  </a:lnTo>
                  <a:lnTo>
                    <a:pt x="352135" y="655128"/>
                  </a:lnTo>
                  <a:lnTo>
                    <a:pt x="328008" y="656016"/>
                  </a:lnTo>
                  <a:close/>
                </a:path>
              </a:pathLst>
            </a:custGeom>
            <a:solidFill>
              <a:srgbClr val="C2746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5" name="Google Shape;85;p4"/>
            <p:cNvSpPr/>
            <p:nvPr/>
          </p:nvSpPr>
          <p:spPr>
            <a:xfrm>
              <a:off x="17069277" y="7894521"/>
              <a:ext cx="380365" cy="380365"/>
            </a:xfrm>
            <a:custGeom>
              <a:avLst/>
              <a:gdLst/>
              <a:ahLst/>
              <a:cxnLst/>
              <a:rect l="l" t="t" r="r" b="b"/>
              <a:pathLst>
                <a:path w="380365" h="380365" extrusionOk="0">
                  <a:moveTo>
                    <a:pt x="190022" y="380045"/>
                  </a:moveTo>
                  <a:lnTo>
                    <a:pt x="143839" y="374348"/>
                  </a:lnTo>
                  <a:lnTo>
                    <a:pt x="100445" y="357609"/>
                  </a:lnTo>
                  <a:lnTo>
                    <a:pt x="62418" y="330828"/>
                  </a:lnTo>
                  <a:lnTo>
                    <a:pt x="32024" y="295593"/>
                  </a:lnTo>
                  <a:lnTo>
                    <a:pt x="11102" y="254029"/>
                  </a:lnTo>
                  <a:lnTo>
                    <a:pt x="912" y="208648"/>
                  </a:lnTo>
                  <a:lnTo>
                    <a:pt x="0" y="190022"/>
                  </a:lnTo>
                  <a:lnTo>
                    <a:pt x="228" y="180687"/>
                  </a:lnTo>
                  <a:lnTo>
                    <a:pt x="8180" y="134861"/>
                  </a:lnTo>
                  <a:lnTo>
                    <a:pt x="27027" y="92340"/>
                  </a:lnTo>
                  <a:lnTo>
                    <a:pt x="55656" y="55656"/>
                  </a:lnTo>
                  <a:lnTo>
                    <a:pt x="92340" y="27027"/>
                  </a:lnTo>
                  <a:lnTo>
                    <a:pt x="134861" y="8180"/>
                  </a:lnTo>
                  <a:lnTo>
                    <a:pt x="180687" y="228"/>
                  </a:lnTo>
                  <a:lnTo>
                    <a:pt x="190022" y="0"/>
                  </a:lnTo>
                  <a:lnTo>
                    <a:pt x="199357" y="228"/>
                  </a:lnTo>
                  <a:lnTo>
                    <a:pt x="245183" y="8180"/>
                  </a:lnTo>
                  <a:lnTo>
                    <a:pt x="287704" y="27027"/>
                  </a:lnTo>
                  <a:lnTo>
                    <a:pt x="324388" y="55656"/>
                  </a:lnTo>
                  <a:lnTo>
                    <a:pt x="353017" y="92340"/>
                  </a:lnTo>
                  <a:lnTo>
                    <a:pt x="371864" y="134861"/>
                  </a:lnTo>
                  <a:lnTo>
                    <a:pt x="379816" y="180687"/>
                  </a:lnTo>
                  <a:lnTo>
                    <a:pt x="380045" y="190022"/>
                  </a:lnTo>
                  <a:lnTo>
                    <a:pt x="379816" y="199357"/>
                  </a:lnTo>
                  <a:lnTo>
                    <a:pt x="371864" y="245183"/>
                  </a:lnTo>
                  <a:lnTo>
                    <a:pt x="353017" y="287704"/>
                  </a:lnTo>
                  <a:lnTo>
                    <a:pt x="324388" y="324388"/>
                  </a:lnTo>
                  <a:lnTo>
                    <a:pt x="287704" y="353017"/>
                  </a:lnTo>
                  <a:lnTo>
                    <a:pt x="245183" y="371864"/>
                  </a:lnTo>
                  <a:lnTo>
                    <a:pt x="199357" y="379816"/>
                  </a:lnTo>
                  <a:lnTo>
                    <a:pt x="190022" y="380045"/>
                  </a:lnTo>
                  <a:close/>
                </a:path>
              </a:pathLst>
            </a:custGeom>
            <a:solidFill>
              <a:srgbClr val="FFFFFF"/>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sp>
          <p:nvSpPr>
            <p:cNvPr id="86" name="Google Shape;86;p4"/>
            <p:cNvSpPr/>
            <p:nvPr/>
          </p:nvSpPr>
          <p:spPr>
            <a:xfrm>
              <a:off x="12969106" y="7133547"/>
              <a:ext cx="646430" cy="428625"/>
            </a:xfrm>
            <a:custGeom>
              <a:avLst/>
              <a:gdLst/>
              <a:ahLst/>
              <a:cxnLst/>
              <a:rect l="l" t="t" r="r" b="b"/>
              <a:pathLst>
                <a:path w="646430" h="428625" extrusionOk="0">
                  <a:moveTo>
                    <a:pt x="0" y="0"/>
                  </a:moveTo>
                  <a:lnTo>
                    <a:pt x="646154" y="0"/>
                  </a:lnTo>
                  <a:lnTo>
                    <a:pt x="221372" y="428624"/>
                  </a:lnTo>
                  <a:lnTo>
                    <a:pt x="209390" y="405424"/>
                  </a:lnTo>
                  <a:lnTo>
                    <a:pt x="224990" y="405424"/>
                  </a:lnTo>
                  <a:lnTo>
                    <a:pt x="613200" y="13714"/>
                  </a:lnTo>
                  <a:lnTo>
                    <a:pt x="7083" y="13714"/>
                  </a:lnTo>
                  <a:lnTo>
                    <a:pt x="0" y="0"/>
                  </a:lnTo>
                  <a:close/>
                </a:path>
                <a:path w="646430" h="428625" extrusionOk="0">
                  <a:moveTo>
                    <a:pt x="7083" y="13714"/>
                  </a:moveTo>
                  <a:lnTo>
                    <a:pt x="22615" y="13714"/>
                  </a:lnTo>
                  <a:lnTo>
                    <a:pt x="224990" y="405424"/>
                  </a:lnTo>
                  <a:lnTo>
                    <a:pt x="209390" y="405424"/>
                  </a:lnTo>
                  <a:lnTo>
                    <a:pt x="7083" y="13714"/>
                  </a:lnTo>
                  <a:close/>
                </a:path>
              </a:pathLst>
            </a:custGeom>
            <a:solidFill>
              <a:srgbClr val="1B1A16"/>
            </a:solidFill>
            <a:ln>
              <a:noFill/>
            </a:ln>
          </p:spPr>
          <p:txBody>
            <a:bodyPr spcFirstLastPara="1" wrap="square" lIns="0" tIns="0" rIns="0" bIns="0" anchor="t" anchorCtr="0">
              <a:noAutofit/>
            </a:bodyPr>
            <a:lstStyle/>
            <a:p>
              <a:endParaRPr sz="1760">
                <a:solidFill>
                  <a:schemeClr val="dk1"/>
                </a:solidFill>
                <a:latin typeface="Calibri"/>
                <a:ea typeface="Calibri"/>
                <a:cs typeface="Calibri"/>
                <a:sym typeface="Calibri"/>
              </a:endParaRPr>
            </a:p>
          </p:txBody>
        </p:sp>
      </p:grpSp>
      <p:sp>
        <p:nvSpPr>
          <p:cNvPr id="87" name="Google Shape;87;p4"/>
          <p:cNvSpPr txBox="1"/>
          <p:nvPr/>
        </p:nvSpPr>
        <p:spPr>
          <a:xfrm>
            <a:off x="1931982" y="2117554"/>
            <a:ext cx="14442853" cy="3986400"/>
          </a:xfrm>
          <a:prstGeom prst="rect">
            <a:avLst/>
          </a:prstGeom>
          <a:noFill/>
          <a:ln>
            <a:noFill/>
          </a:ln>
        </p:spPr>
        <p:txBody>
          <a:bodyPr spcFirstLastPara="1" wrap="square" lIns="89393" tIns="89393" rIns="89393" bIns="89393" anchor="t" anchorCtr="0">
            <a:noAutofit/>
          </a:bodyPr>
          <a:lstStyle/>
          <a:p>
            <a:pPr marL="463409" indent="-457200">
              <a:buSzPts val="3500"/>
              <a:buFont typeface="Arial" panose="020B0604020202020204" pitchFamily="34" charset="0"/>
              <a:buChar char="•"/>
            </a:pPr>
            <a:r>
              <a:rPr lang="en-US" sz="3422" dirty="0">
                <a:latin typeface="Calibri"/>
                <a:ea typeface="Calibri"/>
                <a:cs typeface="Calibri"/>
                <a:sym typeface="Calibri"/>
              </a:rPr>
              <a:t>Agree to be present. Give your whole, undivided attention.</a:t>
            </a:r>
            <a:endParaRPr sz="3422" dirty="0">
              <a:latin typeface="Calibri"/>
              <a:ea typeface="Calibri"/>
              <a:cs typeface="Calibri"/>
              <a:sym typeface="Calibri"/>
            </a:endParaRPr>
          </a:p>
          <a:p>
            <a:pPr marL="463409" indent="-457200">
              <a:buSzPts val="3500"/>
              <a:buFont typeface="Arial" panose="020B0604020202020204" pitchFamily="34" charset="0"/>
              <a:buChar char="•"/>
            </a:pPr>
            <a:r>
              <a:rPr lang="en-US" sz="3422" dirty="0">
                <a:latin typeface="Calibri"/>
                <a:ea typeface="Calibri"/>
                <a:cs typeface="Calibri"/>
                <a:sym typeface="Calibri"/>
              </a:rPr>
              <a:t>Agree to be respectful.</a:t>
            </a:r>
            <a:endParaRPr sz="3422" dirty="0">
              <a:latin typeface="Calibri"/>
              <a:ea typeface="Calibri"/>
              <a:cs typeface="Calibri"/>
              <a:sym typeface="Calibri"/>
            </a:endParaRPr>
          </a:p>
          <a:p>
            <a:pPr marL="463409" indent="-457200">
              <a:buSzPts val="3500"/>
              <a:buFont typeface="Arial" panose="020B0604020202020204" pitchFamily="34" charset="0"/>
              <a:buChar char="•"/>
            </a:pPr>
            <a:r>
              <a:rPr lang="en-US" sz="3422" dirty="0">
                <a:latin typeface="Calibri"/>
                <a:ea typeface="Calibri"/>
                <a:cs typeface="Calibri"/>
                <a:sym typeface="Calibri"/>
              </a:rPr>
              <a:t>Agree to listen.</a:t>
            </a:r>
            <a:endParaRPr sz="3422" dirty="0">
              <a:latin typeface="Calibri"/>
              <a:ea typeface="Calibri"/>
              <a:cs typeface="Calibri"/>
              <a:sym typeface="Calibri"/>
            </a:endParaRPr>
          </a:p>
          <a:p>
            <a:pPr marL="463409" indent="-457200">
              <a:buSzPts val="3500"/>
              <a:buFont typeface="Arial" panose="020B0604020202020204" pitchFamily="34" charset="0"/>
              <a:buChar char="•"/>
            </a:pPr>
            <a:r>
              <a:rPr lang="en-US" sz="3422" dirty="0">
                <a:latin typeface="Calibri"/>
                <a:ea typeface="Calibri"/>
                <a:cs typeface="Calibri"/>
                <a:sym typeface="Calibri"/>
              </a:rPr>
              <a:t>Agree to participate, but not dominate the conversation.</a:t>
            </a:r>
            <a:endParaRPr sz="3422" dirty="0">
              <a:latin typeface="Calibri"/>
              <a:ea typeface="Calibri"/>
              <a:cs typeface="Calibri"/>
              <a:sym typeface="Calibri"/>
            </a:endParaRPr>
          </a:p>
          <a:p>
            <a:pPr marL="463409" indent="-457200">
              <a:buSzPts val="3500"/>
              <a:buFont typeface="Arial" panose="020B0604020202020204" pitchFamily="34" charset="0"/>
              <a:buChar char="•"/>
            </a:pPr>
            <a:r>
              <a:rPr lang="en-US" sz="3422" dirty="0">
                <a:latin typeface="Calibri"/>
                <a:ea typeface="Calibri"/>
                <a:cs typeface="Calibri"/>
                <a:sym typeface="Calibri"/>
              </a:rPr>
              <a:t>Agree to embrace the possibility that two things can be true at once.</a:t>
            </a:r>
            <a:endParaRPr sz="3422" dirty="0">
              <a:latin typeface="Calibri"/>
              <a:ea typeface="Calibri"/>
              <a:cs typeface="Calibri"/>
              <a:sym typeface="Calibri"/>
            </a:endParaRPr>
          </a:p>
          <a:p>
            <a:pPr marL="463409" indent="-457200">
              <a:buSzPts val="3500"/>
              <a:buFont typeface="Arial" panose="020B0604020202020204" pitchFamily="34" charset="0"/>
              <a:buChar char="•"/>
            </a:pPr>
            <a:r>
              <a:rPr lang="en-US" sz="3422" dirty="0">
                <a:latin typeface="Calibri"/>
                <a:ea typeface="Calibri"/>
                <a:cs typeface="Calibri"/>
                <a:sym typeface="Calibri"/>
              </a:rPr>
              <a:t>Agree to keep confidential what is shared during the session.</a:t>
            </a:r>
            <a:endParaRPr sz="3422" dirty="0">
              <a:latin typeface="Calibri"/>
              <a:ea typeface="Calibri"/>
              <a:cs typeface="Calibri"/>
              <a:sym typeface="Calibri"/>
            </a:endParaRPr>
          </a:p>
          <a:p>
            <a:pPr marL="463409" indent="-457200">
              <a:buSzPts val="3500"/>
              <a:buFont typeface="Arial" panose="020B0604020202020204" pitchFamily="34" charset="0"/>
              <a:buChar char="•"/>
            </a:pPr>
            <a:r>
              <a:rPr lang="en-US" sz="3422" dirty="0">
                <a:latin typeface="Calibri"/>
                <a:ea typeface="Calibri"/>
                <a:cs typeface="Calibri"/>
                <a:sym typeface="Calibri"/>
              </a:rPr>
              <a:t>Agree to check in with yourself. If you need a break, take it (let us know if you’d like support</a:t>
            </a:r>
            <a:r>
              <a:rPr lang="en-US" sz="3422" dirty="0" smtClean="0">
                <a:latin typeface="Calibri"/>
                <a:ea typeface="Calibri"/>
                <a:cs typeface="Calibri"/>
                <a:sym typeface="Calibri"/>
              </a:rPr>
              <a:t>).</a:t>
            </a:r>
          </a:p>
          <a:p>
            <a:pPr marL="463409" indent="-457200">
              <a:buSzPts val="3500"/>
              <a:buFont typeface="Arial" panose="020B0604020202020204" pitchFamily="34" charset="0"/>
              <a:buChar char="•"/>
            </a:pPr>
            <a:r>
              <a:rPr lang="en-US" sz="3422" dirty="0" smtClean="0">
                <a:latin typeface="Calibri"/>
                <a:ea typeface="Calibri"/>
                <a:cs typeface="Calibri"/>
                <a:sym typeface="Calibri"/>
              </a:rPr>
              <a:t>What else?</a:t>
            </a:r>
            <a:endParaRPr sz="3422" dirty="0">
              <a:latin typeface="Calibri"/>
              <a:ea typeface="Calibri"/>
              <a:cs typeface="Calibri"/>
              <a:sym typeface="Calibri"/>
            </a:endParaRPr>
          </a:p>
        </p:txBody>
      </p:sp>
    </p:spTree>
    <p:extLst>
      <p:ext uri="{BB962C8B-B14F-4D97-AF65-F5344CB8AC3E}">
        <p14:creationId xmlns:p14="http://schemas.microsoft.com/office/powerpoint/2010/main" val="2316337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Text Placeholder 2"/>
          <p:cNvSpPr>
            <a:spLocks noGrp="1"/>
          </p:cNvSpPr>
          <p:nvPr>
            <p:ph type="body" idx="1"/>
          </p:nvPr>
        </p:nvSpPr>
        <p:spPr>
          <a:xfrm>
            <a:off x="2075198" y="1610138"/>
            <a:ext cx="15006571" cy="7755969"/>
          </a:xfrm>
        </p:spPr>
        <p:txBody>
          <a:bodyPr/>
          <a:lstStyle/>
          <a:p>
            <a:r>
              <a:rPr lang="en-US" dirty="0"/>
              <a:t>The </a:t>
            </a:r>
            <a:r>
              <a:rPr lang="en-US" dirty="0" err="1"/>
              <a:t>Gillings</a:t>
            </a:r>
            <a:r>
              <a:rPr lang="en-US" dirty="0"/>
              <a:t> School community is invited to attend the Inclusive Excellence Council open committee meetings on </a:t>
            </a:r>
            <a:r>
              <a:rPr lang="en-US" b="1" dirty="0"/>
              <a:t>Thursday, Feb. 11</a:t>
            </a:r>
            <a:r>
              <a:rPr lang="en-US" dirty="0"/>
              <a:t> and </a:t>
            </a:r>
            <a:r>
              <a:rPr lang="en-US" b="1" dirty="0"/>
              <a:t>Friday, Feb. 12</a:t>
            </a:r>
            <a:r>
              <a:rPr lang="en-US" dirty="0"/>
              <a:t>. Each committee coincides with focus areas of the </a:t>
            </a:r>
            <a:r>
              <a:rPr lang="en-US" dirty="0" err="1"/>
              <a:t>Gillings</a:t>
            </a:r>
            <a:r>
              <a:rPr lang="en-US" dirty="0"/>
              <a:t> School’s </a:t>
            </a:r>
            <a:r>
              <a:rPr lang="en-US" u="sng" dirty="0">
                <a:hlinkClick r:id="rId2" tooltip="https://sph.unc.edu/files/2019/09/Inclusive-Excellence-Action-Plan-2019-09-26.pdf"/>
              </a:rPr>
              <a:t>Inclusive Excellence Action Plan</a:t>
            </a:r>
            <a:r>
              <a:rPr lang="en-US" dirty="0"/>
              <a:t> (IEAP). The primary agenda item will be updates to the IEAP, including progress to-date and prioritizing next steps. Please email </a:t>
            </a:r>
            <a:r>
              <a:rPr lang="en-US" u="sng" dirty="0" err="1">
                <a:hlinkClick r:id="rId3"/>
              </a:rPr>
              <a:t>Chrisana</a:t>
            </a:r>
            <a:r>
              <a:rPr lang="en-US" u="sng" dirty="0">
                <a:hlinkClick r:id="rId3"/>
              </a:rPr>
              <a:t> Hughes</a:t>
            </a:r>
            <a:r>
              <a:rPr lang="en-US" dirty="0"/>
              <a:t> with any questions.</a:t>
            </a:r>
          </a:p>
          <a:p>
            <a:r>
              <a:rPr lang="en-US" dirty="0"/>
              <a:t> </a:t>
            </a:r>
          </a:p>
          <a:p>
            <a:r>
              <a:rPr lang="en-US" dirty="0"/>
              <a:t>Please attend as many meetings as preferred.</a:t>
            </a:r>
          </a:p>
          <a:p>
            <a:r>
              <a:rPr lang="en-US" dirty="0"/>
              <a:t> </a:t>
            </a:r>
          </a:p>
          <a:p>
            <a:r>
              <a:rPr lang="en-US" b="1" dirty="0"/>
              <a:t>Thursday, Feb. 11</a:t>
            </a:r>
            <a:endParaRPr lang="en-US" dirty="0"/>
          </a:p>
          <a:p>
            <a:r>
              <a:rPr lang="en-US" dirty="0"/>
              <a:t> </a:t>
            </a:r>
          </a:p>
          <a:p>
            <a:r>
              <a:rPr lang="en-US" b="1" dirty="0"/>
              <a:t>Research</a:t>
            </a:r>
            <a:r>
              <a:rPr lang="en-US" dirty="0"/>
              <a:t> (9-10 a.m.)</a:t>
            </a:r>
            <a:br>
              <a:rPr lang="en-US" dirty="0"/>
            </a:br>
            <a:r>
              <a:rPr lang="en-US" u="sng" dirty="0">
                <a:hlinkClick r:id="rId4" tooltip="https://uncsph.zoom.us/meeting/register/tJYtc-mprjouGNBfaSDks1W2o5r0Zx7sUC2s"/>
              </a:rPr>
              <a:t>https://uncsph.zoom.us/meeting/register/tJYtc-mprjouGNBfaSDks1W2o5r0Zx7sUC2s</a:t>
            </a:r>
            <a:endParaRPr lang="en-US" dirty="0"/>
          </a:p>
          <a:p>
            <a:r>
              <a:rPr lang="en-US" dirty="0"/>
              <a:t> </a:t>
            </a:r>
          </a:p>
          <a:p>
            <a:r>
              <a:rPr lang="en-US" b="1" dirty="0"/>
              <a:t>Representation</a:t>
            </a:r>
            <a:r>
              <a:rPr lang="en-US" dirty="0"/>
              <a:t> (10-11 a.m.)</a:t>
            </a:r>
          </a:p>
          <a:p>
            <a:r>
              <a:rPr lang="en-US" u="sng" dirty="0">
                <a:hlinkClick r:id="rId5" tooltip="https://uncsph.zoom.us/meeting/register/tJEsfuGupjsiE9zANUL9GGt2GfpuPK9Q9W0w"/>
              </a:rPr>
              <a:t>https://uncsph.zoom.us/meeting/register/tJEsfuGupjsiE9zANUL9GGt2GfpuPK9Q9W0w</a:t>
            </a:r>
            <a:endParaRPr lang="en-US" dirty="0"/>
          </a:p>
          <a:p>
            <a:r>
              <a:rPr lang="en-US" dirty="0"/>
              <a:t> </a:t>
            </a:r>
          </a:p>
          <a:p>
            <a:r>
              <a:rPr lang="en-US" b="1" dirty="0"/>
              <a:t>Advocacy</a:t>
            </a:r>
            <a:r>
              <a:rPr lang="en-US" dirty="0"/>
              <a:t> (11 a.m. – noon)</a:t>
            </a:r>
          </a:p>
          <a:p>
            <a:r>
              <a:rPr lang="en-US" u="sng" dirty="0">
                <a:hlinkClick r:id="rId6" tooltip="https://uncsph.zoom.us/meeting/register/tJIocOigpzoiG9fdl3tsXw0vUgi2aLZ0WJ4A"/>
              </a:rPr>
              <a:t>https://uncsph.zoom.us/meeting/register/tJIocOigpzoiG9fdl3tsXw0vUgi2aLZ0WJ4A</a:t>
            </a:r>
            <a:endParaRPr lang="en-US" dirty="0"/>
          </a:p>
          <a:p>
            <a:r>
              <a:rPr lang="en-US" dirty="0"/>
              <a:t> </a:t>
            </a:r>
          </a:p>
          <a:p>
            <a:r>
              <a:rPr lang="en-US" b="1" dirty="0"/>
              <a:t>Friday, Feb. 12</a:t>
            </a:r>
            <a:endParaRPr lang="en-US" dirty="0"/>
          </a:p>
          <a:p>
            <a:r>
              <a:rPr lang="en-US" dirty="0"/>
              <a:t> </a:t>
            </a:r>
          </a:p>
          <a:p>
            <a:r>
              <a:rPr lang="en-US" b="1" dirty="0"/>
              <a:t>Communication</a:t>
            </a:r>
            <a:r>
              <a:rPr lang="en-US" dirty="0"/>
              <a:t> (9-10 a.m.)</a:t>
            </a:r>
          </a:p>
          <a:p>
            <a:r>
              <a:rPr lang="en-US" u="sng" dirty="0">
                <a:hlinkClick r:id="rId7" tooltip="https://uncsph.zoom.us/meeting/register/tJcpc-2trT8jH9D_8ua4Vp3qg3K7aHpo_xwd"/>
              </a:rPr>
              <a:t>https://uncsph.zoom.us/meeting/register/tJcpc-2trT8jH9D_8ua4Vp3qg3K7aHpo_xwd</a:t>
            </a:r>
            <a:endParaRPr lang="en-US" dirty="0"/>
          </a:p>
          <a:p>
            <a:r>
              <a:rPr lang="en-US" dirty="0"/>
              <a:t> </a:t>
            </a:r>
          </a:p>
          <a:p>
            <a:r>
              <a:rPr lang="en-US" b="1" dirty="0"/>
              <a:t>Curriculum</a:t>
            </a:r>
            <a:r>
              <a:rPr lang="en-US" dirty="0"/>
              <a:t> (10-11 a.m.)</a:t>
            </a:r>
          </a:p>
          <a:p>
            <a:r>
              <a:rPr lang="en-US" u="sng" dirty="0">
                <a:hlinkClick r:id="rId8" tooltip="https://uncsph.zoom.us/meeting/register/tJMucu-upzguHtWfiF-mzEDRaLRoQU638_BI"/>
              </a:rPr>
              <a:t>https://uncsph.zoom.us/meeting/register/tJMucu-upzguHtWfiF-mzEDRaLRoQU638_BI</a:t>
            </a:r>
            <a:endParaRPr lang="en-US" dirty="0"/>
          </a:p>
          <a:p>
            <a:r>
              <a:rPr lang="en-US" dirty="0"/>
              <a:t> </a:t>
            </a:r>
          </a:p>
          <a:p>
            <a:r>
              <a:rPr lang="en-US" b="1" dirty="0"/>
              <a:t>Training</a:t>
            </a:r>
            <a:r>
              <a:rPr lang="en-US" dirty="0"/>
              <a:t> (11 a.m. – noon)</a:t>
            </a:r>
          </a:p>
          <a:p>
            <a:r>
              <a:rPr lang="en-US" u="sng" dirty="0">
                <a:hlinkClick r:id="rId9" tooltip="https://uncsph.zoom.us/meeting/register/tJEtd-6uqT0qGNW0laZ3rHdxlOOacCSWVCnF"/>
              </a:rPr>
              <a:t>https://uncsph.zoom.us/meeting/register/tJEtd-6uqT0qGNW0laZ3rHdxlOOacCSWVCnF</a:t>
            </a:r>
            <a:endParaRPr lang="en-US" dirty="0"/>
          </a:p>
          <a:p>
            <a:endParaRPr lang="en-US" dirty="0"/>
          </a:p>
        </p:txBody>
      </p:sp>
    </p:spTree>
    <p:extLst>
      <p:ext uri="{BB962C8B-B14F-4D97-AF65-F5344CB8AC3E}">
        <p14:creationId xmlns:p14="http://schemas.microsoft.com/office/powerpoint/2010/main" val="3643604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751363" y="760587"/>
            <a:ext cx="1037901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ym typeface="Calibri"/>
              </a:rPr>
              <a:t>Our Charge: Training</a:t>
            </a:r>
            <a:endParaRPr lang="en-US" dirty="0"/>
          </a:p>
          <a:p>
            <a:pPr marL="12418" marR="4967" algn="ctr" rtl="0">
              <a:lnSpc>
                <a:spcPct val="108300"/>
              </a:lnSpc>
            </a:pPr>
            <a:endParaRPr dirty="0"/>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1861254" y="1905222"/>
            <a:ext cx="14442853" cy="3986400"/>
          </a:xfrm>
          <a:prstGeom prst="rect">
            <a:avLst/>
          </a:prstGeom>
          <a:noFill/>
          <a:ln>
            <a:noFill/>
          </a:ln>
        </p:spPr>
        <p:txBody>
          <a:bodyPr spcFirstLastPara="1" wrap="square" lIns="89393" tIns="89393" rIns="89393" bIns="89393" anchor="t" anchorCtr="0">
            <a:noAutofit/>
          </a:bodyPr>
          <a:lstStyle/>
          <a:p>
            <a:r>
              <a:rPr lang="en-US" sz="4400" dirty="0" smtClean="0"/>
              <a:t>1. Develop </a:t>
            </a:r>
            <a:r>
              <a:rPr lang="en-US" sz="4400" dirty="0"/>
              <a:t>recommendations about short term and longer term action </a:t>
            </a:r>
            <a:r>
              <a:rPr lang="en-US" sz="4400" dirty="0" smtClean="0"/>
              <a:t>steps and a timeline</a:t>
            </a:r>
          </a:p>
          <a:p>
            <a:r>
              <a:rPr lang="en-US" sz="4400" dirty="0" smtClean="0"/>
              <a:t>2. Identify </a:t>
            </a:r>
            <a:r>
              <a:rPr lang="en-US" sz="4400" dirty="0"/>
              <a:t>and recommend opportunities for equity and anti-racism </a:t>
            </a:r>
            <a:r>
              <a:rPr lang="en-US" sz="4400" dirty="0" smtClean="0"/>
              <a:t>training</a:t>
            </a:r>
            <a:r>
              <a:rPr lang="en-US" sz="4400" dirty="0"/>
              <a:t>; </a:t>
            </a:r>
            <a:endParaRPr lang="en-US" sz="4400" dirty="0" smtClean="0"/>
          </a:p>
          <a:p>
            <a:r>
              <a:rPr lang="en-US" sz="4400" dirty="0" smtClean="0"/>
              <a:t>3. Develop </a:t>
            </a:r>
            <a:r>
              <a:rPr lang="en-US" sz="4400" dirty="0"/>
              <a:t>mechanism to track trainings completed by faculty, staff, and students</a:t>
            </a:r>
          </a:p>
          <a:p>
            <a:r>
              <a:rPr lang="en-US" sz="4400" i="1" dirty="0" smtClean="0"/>
              <a:t>4. Develop </a:t>
            </a:r>
            <a:r>
              <a:rPr lang="en-US" sz="4400" i="1" dirty="0"/>
              <a:t>recommendations for how equity work can be incorporated into criteria for faculty </a:t>
            </a:r>
            <a:r>
              <a:rPr lang="en-US" sz="4400" i="1" dirty="0" smtClean="0"/>
              <a:t>promotion* </a:t>
            </a:r>
          </a:p>
          <a:p>
            <a:endParaRPr lang="en-US" sz="4400" i="1" dirty="0"/>
          </a:p>
          <a:p>
            <a:r>
              <a:rPr lang="en-US" sz="4400" i="1" dirty="0" smtClean="0"/>
              <a:t>*</a:t>
            </a:r>
            <a:r>
              <a:rPr lang="en-US" sz="4000" i="1" dirty="0" smtClean="0"/>
              <a:t>SPH working on this for all departments</a:t>
            </a:r>
            <a:endParaRPr lang="en-US" sz="4000" i="1" dirty="0"/>
          </a:p>
        </p:txBody>
      </p:sp>
    </p:spTree>
    <p:extLst>
      <p:ext uri="{BB962C8B-B14F-4D97-AF65-F5344CB8AC3E}">
        <p14:creationId xmlns:p14="http://schemas.microsoft.com/office/powerpoint/2010/main" val="143303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751363" y="760587"/>
            <a:ext cx="1037901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ym typeface="Calibri"/>
              </a:rPr>
              <a:t>Our Charge: Training contd.</a:t>
            </a:r>
            <a:endParaRPr lang="en-US" dirty="0"/>
          </a:p>
          <a:p>
            <a:pPr marL="12418" marR="4967" algn="ctr" rtl="0">
              <a:lnSpc>
                <a:spcPct val="108300"/>
              </a:lnSpc>
            </a:pPr>
            <a:endParaRPr dirty="0"/>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1861254" y="1905222"/>
            <a:ext cx="14442853" cy="3986400"/>
          </a:xfrm>
          <a:prstGeom prst="rect">
            <a:avLst/>
          </a:prstGeom>
          <a:noFill/>
          <a:ln>
            <a:noFill/>
          </a:ln>
        </p:spPr>
        <p:txBody>
          <a:bodyPr spcFirstLastPara="1" wrap="square" lIns="89393" tIns="89393" rIns="89393" bIns="89393" anchor="t" anchorCtr="0">
            <a:noAutofit/>
          </a:bodyPr>
          <a:lstStyle/>
          <a:p>
            <a:pPr marL="670575" indent="-670575">
              <a:buChar char="•"/>
            </a:pPr>
            <a:r>
              <a:rPr lang="en-US" sz="4400" dirty="0"/>
              <a:t>Training for faculty to learn how to manage different points of view in the classroom – including religious and political differences. </a:t>
            </a:r>
          </a:p>
          <a:p>
            <a:pPr marL="670575" indent="-670575">
              <a:buChar char="•"/>
            </a:pPr>
            <a:r>
              <a:rPr lang="en-US" sz="4400" dirty="0"/>
              <a:t>Mandatory sexual orientation, gender identity, and disability training for all MCH faculty, staff, and students</a:t>
            </a:r>
          </a:p>
          <a:p>
            <a:pPr marL="670575" indent="-670575">
              <a:buChar char="•"/>
            </a:pPr>
            <a:r>
              <a:rPr lang="en-US" sz="4400" dirty="0"/>
              <a:t>Clarify routes to report problems and request </a:t>
            </a:r>
            <a:r>
              <a:rPr lang="en-US" sz="4400" dirty="0" smtClean="0"/>
              <a:t>accountability; talk </a:t>
            </a:r>
            <a:r>
              <a:rPr lang="en-US" sz="4400" dirty="0"/>
              <a:t>to OSA about the </a:t>
            </a:r>
            <a:r>
              <a:rPr lang="en-US" sz="4400" dirty="0" err="1"/>
              <a:t>microaggressions</a:t>
            </a:r>
            <a:r>
              <a:rPr lang="en-US" sz="4400" dirty="0"/>
              <a:t> reporting system </a:t>
            </a:r>
          </a:p>
        </p:txBody>
      </p:sp>
    </p:spTree>
    <p:extLst>
      <p:ext uri="{BB962C8B-B14F-4D97-AF65-F5344CB8AC3E}">
        <p14:creationId xmlns:p14="http://schemas.microsoft.com/office/powerpoint/2010/main" val="103460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ctrTitle"/>
          </p:nvPr>
        </p:nvSpPr>
        <p:spPr>
          <a:xfrm>
            <a:off x="3751363" y="760587"/>
            <a:ext cx="10379013" cy="1882153"/>
          </a:xfrm>
          <a:prstGeom prst="rect">
            <a:avLst/>
          </a:prstGeom>
          <a:noFill/>
          <a:ln>
            <a:noFill/>
          </a:ln>
        </p:spPr>
        <p:txBody>
          <a:bodyPr spcFirstLastPara="1" wrap="square" lIns="0" tIns="11782" rIns="0" bIns="0" anchor="t" anchorCtr="0">
            <a:spAutoFit/>
          </a:bodyPr>
          <a:lstStyle/>
          <a:p>
            <a:pPr marL="12418" marR="4967" algn="ctr">
              <a:lnSpc>
                <a:spcPct val="108300"/>
              </a:lnSpc>
            </a:pPr>
            <a:r>
              <a:rPr lang="en-US" sz="6453" b="1" dirty="0" smtClean="0">
                <a:sym typeface="Calibri"/>
              </a:rPr>
              <a:t>Recap of 1</a:t>
            </a:r>
            <a:r>
              <a:rPr lang="en-US" sz="6453" b="1" baseline="30000" dirty="0" smtClean="0">
                <a:sym typeface="Calibri"/>
              </a:rPr>
              <a:t>st</a:t>
            </a:r>
            <a:r>
              <a:rPr lang="en-US" sz="6453" b="1" dirty="0" smtClean="0">
                <a:sym typeface="Calibri"/>
              </a:rPr>
              <a:t> </a:t>
            </a:r>
            <a:r>
              <a:rPr lang="en-US" sz="6453" b="1" dirty="0" smtClean="0">
                <a:sym typeface="Calibri"/>
              </a:rPr>
              <a:t>&amp; </a:t>
            </a:r>
            <a:r>
              <a:rPr lang="en-US" sz="6453" b="1" dirty="0" smtClean="0">
                <a:sym typeface="Calibri"/>
              </a:rPr>
              <a:t>2</a:t>
            </a:r>
            <a:r>
              <a:rPr lang="en-US" sz="6453" b="1" baseline="30000" dirty="0" smtClean="0">
                <a:sym typeface="Calibri"/>
              </a:rPr>
              <a:t>nd</a:t>
            </a:r>
            <a:r>
              <a:rPr lang="en-US" sz="6453" b="1" dirty="0" smtClean="0">
                <a:sym typeface="Calibri"/>
              </a:rPr>
              <a:t> </a:t>
            </a:r>
            <a:r>
              <a:rPr lang="en-US" sz="6453" b="1" dirty="0" smtClean="0">
                <a:sym typeface="Calibri"/>
              </a:rPr>
              <a:t>Meeting</a:t>
            </a:r>
            <a:endParaRPr lang="en-US" dirty="0"/>
          </a:p>
          <a:p>
            <a:pPr marL="12418" marR="4967" algn="ctr" rtl="0">
              <a:lnSpc>
                <a:spcPct val="108300"/>
              </a:lnSpc>
            </a:pPr>
            <a:endParaRPr dirty="0"/>
          </a:p>
        </p:txBody>
      </p:sp>
      <p:sp>
        <p:nvSpPr>
          <p:cNvPr id="80" name="Google Shape;80;p4"/>
          <p:cNvSpPr txBox="1"/>
          <p:nvPr/>
        </p:nvSpPr>
        <p:spPr>
          <a:xfrm>
            <a:off x="7550079" y="4853848"/>
            <a:ext cx="2781582" cy="433873"/>
          </a:xfrm>
          <a:prstGeom prst="rect">
            <a:avLst/>
          </a:prstGeom>
          <a:noFill/>
          <a:ln>
            <a:noFill/>
          </a:ln>
        </p:spPr>
        <p:txBody>
          <a:bodyPr spcFirstLastPara="1" wrap="square" lIns="0" tIns="12418" rIns="0" bIns="0" anchor="t" anchorCtr="0">
            <a:spAutoFit/>
          </a:bodyPr>
          <a:lstStyle/>
          <a:p>
            <a:pPr marL="12418"/>
            <a:endParaRPr sz="2738">
              <a:solidFill>
                <a:schemeClr val="dk1"/>
              </a:solidFill>
              <a:latin typeface="Arial"/>
              <a:ea typeface="Arial"/>
              <a:cs typeface="Arial"/>
              <a:sym typeface="Arial"/>
            </a:endParaRPr>
          </a:p>
        </p:txBody>
      </p:sp>
      <p:sp>
        <p:nvSpPr>
          <p:cNvPr id="87" name="Google Shape;87;p4"/>
          <p:cNvSpPr txBox="1"/>
          <p:nvPr/>
        </p:nvSpPr>
        <p:spPr>
          <a:xfrm>
            <a:off x="2230905" y="2370364"/>
            <a:ext cx="14461759" cy="5119933"/>
          </a:xfrm>
          <a:prstGeom prst="rect">
            <a:avLst/>
          </a:prstGeom>
          <a:noFill/>
          <a:ln>
            <a:noFill/>
          </a:ln>
        </p:spPr>
        <p:txBody>
          <a:bodyPr spcFirstLastPara="1" wrap="square" lIns="89393" tIns="89393" rIns="89393" bIns="89393" anchor="t" anchorCtr="0">
            <a:noAutofit/>
          </a:bodyPr>
          <a:lstStyle/>
          <a:p>
            <a:pPr marL="571500" indent="-571500">
              <a:buFont typeface="Arial" panose="020B0604020202020204" pitchFamily="34" charset="0"/>
              <a:buChar char="•"/>
            </a:pPr>
            <a:r>
              <a:rPr lang="en-US" sz="4000" dirty="0" smtClean="0"/>
              <a:t>Reviewed the charge from the Chair’s doc and letters to the dept.</a:t>
            </a:r>
          </a:p>
          <a:p>
            <a:pPr marL="571500" indent="-571500">
              <a:buFont typeface="Arial" panose="020B0604020202020204" pitchFamily="34" charset="0"/>
              <a:buChar char="•"/>
            </a:pPr>
            <a:r>
              <a:rPr lang="en-US" sz="4000" dirty="0" smtClean="0"/>
              <a:t>Find out what other </a:t>
            </a:r>
            <a:r>
              <a:rPr lang="en-US" sz="4000" dirty="0" smtClean="0"/>
              <a:t>departments </a:t>
            </a:r>
            <a:r>
              <a:rPr lang="en-US" sz="4000" dirty="0" smtClean="0"/>
              <a:t>are doing</a:t>
            </a:r>
          </a:p>
          <a:p>
            <a:pPr marL="571500" indent="-571500">
              <a:buFont typeface="Arial" panose="020B0604020202020204" pitchFamily="34" charset="0"/>
              <a:buChar char="•"/>
            </a:pPr>
            <a:r>
              <a:rPr lang="en-US" sz="4000" dirty="0" smtClean="0"/>
              <a:t>Determine a </a:t>
            </a:r>
            <a:r>
              <a:rPr lang="en-US" sz="4000" dirty="0" smtClean="0"/>
              <a:t>goal and timeline for this </a:t>
            </a:r>
            <a:r>
              <a:rPr lang="en-US" sz="4000" dirty="0" smtClean="0"/>
              <a:t>workgroup</a:t>
            </a:r>
            <a:endParaRPr lang="en-US" sz="4000" dirty="0" smtClean="0"/>
          </a:p>
          <a:p>
            <a:pPr marL="571500" indent="-571500">
              <a:buFont typeface="Arial" panose="020B0604020202020204" pitchFamily="34" charset="0"/>
              <a:buChar char="•"/>
            </a:pPr>
            <a:r>
              <a:rPr lang="en-US" sz="4000" dirty="0"/>
              <a:t>Establish a </a:t>
            </a:r>
            <a:r>
              <a:rPr lang="en-US" sz="4000" dirty="0" smtClean="0"/>
              <a:t>framework to provide recommendations about minimum trainings for students, faculty, and staff</a:t>
            </a:r>
            <a:endParaRPr lang="en-US" sz="4000" dirty="0"/>
          </a:p>
          <a:p>
            <a:pPr marL="571500" indent="-571500">
              <a:buFont typeface="Arial" panose="020B0604020202020204" pitchFamily="34" charset="0"/>
              <a:buChar char="•"/>
            </a:pPr>
            <a:r>
              <a:rPr lang="en-US" sz="4000" dirty="0" smtClean="0"/>
              <a:t>Start </a:t>
            </a:r>
            <a:r>
              <a:rPr lang="en-US" sz="4000" dirty="0" smtClean="0"/>
              <a:t>a </a:t>
            </a:r>
            <a:r>
              <a:rPr lang="en-US" sz="4000" dirty="0" smtClean="0"/>
              <a:t>spreadsheet </a:t>
            </a:r>
            <a:r>
              <a:rPr lang="en-US" sz="4000" dirty="0" smtClean="0"/>
              <a:t>of existing </a:t>
            </a:r>
            <a:r>
              <a:rPr lang="en-US" sz="4000" dirty="0" smtClean="0"/>
              <a:t>trainings</a:t>
            </a:r>
          </a:p>
          <a:p>
            <a:pPr marL="571500" indent="-571500">
              <a:buFont typeface="Arial" panose="020B0604020202020204" pitchFamily="34" charset="0"/>
              <a:buChar char="•"/>
            </a:pPr>
            <a:r>
              <a:rPr lang="en-US" sz="4000" dirty="0" smtClean="0"/>
              <a:t>Develop a plan to evaluate if our plan is helping to reach the goal</a:t>
            </a:r>
            <a:endParaRPr lang="en-US" sz="4000" dirty="0"/>
          </a:p>
        </p:txBody>
      </p:sp>
    </p:spTree>
    <p:extLst>
      <p:ext uri="{BB962C8B-B14F-4D97-AF65-F5344CB8AC3E}">
        <p14:creationId xmlns:p14="http://schemas.microsoft.com/office/powerpoint/2010/main" val="2989876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B2ACF63B63C5419C777D71C191625C" ma:contentTypeVersion="11" ma:contentTypeDescription="Create a new document." ma:contentTypeScope="" ma:versionID="0b069c2c314e99f4bf409eb118e9bd9a">
  <xsd:schema xmlns:xsd="http://www.w3.org/2001/XMLSchema" xmlns:xs="http://www.w3.org/2001/XMLSchema" xmlns:p="http://schemas.microsoft.com/office/2006/metadata/properties" xmlns:ns2="0b970131-4c18-4463-8b3e-1cc16f458ea6" xmlns:ns3="8c81d259-077d-48e7-a047-a034b3c3e7ec" targetNamespace="http://schemas.microsoft.com/office/2006/metadata/properties" ma:root="true" ma:fieldsID="9c463d7139c358935b1fa08f426d7017" ns2:_="" ns3:_="">
    <xsd:import namespace="0b970131-4c18-4463-8b3e-1cc16f458ea6"/>
    <xsd:import namespace="8c81d259-077d-48e7-a047-a034b3c3e7e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970131-4c18-4463-8b3e-1cc16f458e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81d259-077d-48e7-a047-a034b3c3e7e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3E9B5E-DE37-453E-B1D4-CD4C59909500}">
  <ds:schemaRefs>
    <ds:schemaRef ds:uri="http://purl.org/dc/terms/"/>
    <ds:schemaRef ds:uri="http://schemas.openxmlformats.org/package/2006/metadata/core-properties"/>
    <ds:schemaRef ds:uri="0b970131-4c18-4463-8b3e-1cc16f458ea6"/>
    <ds:schemaRef ds:uri="http://schemas.microsoft.com/office/2006/documentManagement/types"/>
    <ds:schemaRef ds:uri="http://schemas.microsoft.com/office/infopath/2007/PartnerControls"/>
    <ds:schemaRef ds:uri="http://purl.org/dc/elements/1.1/"/>
    <ds:schemaRef ds:uri="http://schemas.microsoft.com/office/2006/metadata/properties"/>
    <ds:schemaRef ds:uri="8c81d259-077d-48e7-a047-a034b3c3e7ec"/>
    <ds:schemaRef ds:uri="http://www.w3.org/XML/1998/namespace"/>
    <ds:schemaRef ds:uri="http://purl.org/dc/dcmitype/"/>
  </ds:schemaRefs>
</ds:datastoreItem>
</file>

<file path=customXml/itemProps2.xml><?xml version="1.0" encoding="utf-8"?>
<ds:datastoreItem xmlns:ds="http://schemas.openxmlformats.org/officeDocument/2006/customXml" ds:itemID="{CB931025-C055-4924-889C-DCED86A0085A}">
  <ds:schemaRefs>
    <ds:schemaRef ds:uri="0b970131-4c18-4463-8b3e-1cc16f458ea6"/>
    <ds:schemaRef ds:uri="8c81d259-077d-48e7-a047-a034b3c3e7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81850F5-A4E7-4E50-89E0-2B9CCB3B5F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810</TotalTime>
  <Words>1596</Words>
  <Application>Microsoft Office PowerPoint</Application>
  <PresentationFormat>Custom</PresentationFormat>
  <Paragraphs>130</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Lights, Camera, Action </vt:lpstr>
      <vt:lpstr>Meeting Purpose </vt:lpstr>
      <vt:lpstr>PowerPoint Presentation</vt:lpstr>
      <vt:lpstr>Group Agreements </vt:lpstr>
      <vt:lpstr>Announcements</vt:lpstr>
      <vt:lpstr>Our Charge: Training </vt:lpstr>
      <vt:lpstr>Our Charge: Training contd. </vt:lpstr>
      <vt:lpstr>Recap of 1st &amp; 2nd Meeting </vt:lpstr>
      <vt:lpstr>Updates from 2nd Meeting </vt:lpstr>
      <vt:lpstr>DEI training requirement</vt:lpstr>
      <vt:lpstr> https://adminliveunc-my.sharepoint.com/:x:/r/personal/jther_ad_unc_edu/_layouts/15/Doc.aspx?sourcedoc=%7BA2A90C71-C5AB-40A0-B50A-C70D3298576E%7D&amp;file=Training%20List.xlsx&amp;action=default&amp;mobileredirect=true   </vt:lpstr>
      <vt:lpstr>Goal of the training workgroup </vt:lpstr>
      <vt:lpstr>Timeline for the training workgroup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McNair, Kelli Elizabeth</dc:creator>
  <cp:lastModifiedBy>Tucker, Christine</cp:lastModifiedBy>
  <cp:revision>81</cp:revision>
  <dcterms:created xsi:type="dcterms:W3CDTF">2020-11-11T18:23:51Z</dcterms:created>
  <dcterms:modified xsi:type="dcterms:W3CDTF">2021-02-04T18:00:58Z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2020-10-29T00:00:00Z</vt:filetime>
  </property>
  <property fmtid="{D5CDD505-2E9C-101B-9397-08002B2CF9AE}" pid="3" name="Creator">
    <vt:lpwstr>Microsoft® Word for Office 365</vt:lpwstr>
  </property>
  <property fmtid="{D5CDD505-2E9C-101B-9397-08002B2CF9AE}" pid="4" name="LastSaved">
    <vt:filetime>2020-11-11T00:00:00Z</vt:filetime>
  </property>
  <property fmtid="{D5CDD505-2E9C-101B-9397-08002B2CF9AE}" pid="5" name="ContentTypeId">
    <vt:lpwstr>0x01010023B2ACF63B63C5419C777D71C191625C</vt:lpwstr>
  </property>
</Properties>
</file>