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2" r:id="rId2"/>
    <p:sldId id="275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94B"/>
    <a:srgbClr val="13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0"/>
    <p:restoredTop sz="94674"/>
  </p:normalViewPr>
  <p:slideViewPr>
    <p:cSldViewPr snapToGrid="0" snapToObjects="1">
      <p:cViewPr varScale="1">
        <p:scale>
          <a:sx n="110" d="100"/>
          <a:sy n="11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EE543-0AFF-FF43-9C3A-ECE6415A4FA9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2ABC0-AEE9-434C-8A61-EAC35FB88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2C743-C1E9-2D41-8A64-D0D8EBC62CB6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F096-1DBA-AF46-A502-F31C2D543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ph_Facilities@UNC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ph.unc.edu/sph-facilit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1E19CA5F-04CE-4083-87C9-94E6F1770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71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1" y="0"/>
            <a:ext cx="8229600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0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Canopies installed at every building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87939"/>
            <a:ext cx="8229600" cy="5165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3E15E7-023A-41AA-9915-E1422A575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95" y="1046554"/>
            <a:ext cx="6875268" cy="464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37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1E19CA5F-04CE-4083-87C9-94E6F1770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1" y="0"/>
            <a:ext cx="8229600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000" dirty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How to reserve outside spaces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87939"/>
            <a:ext cx="8229600" cy="5165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3E3A4-87F0-4E7C-AB3F-7EFA66ED9C34}"/>
              </a:ext>
            </a:extLst>
          </p:cNvPr>
          <p:cNvSpPr txBox="1"/>
          <p:nvPr/>
        </p:nvSpPr>
        <p:spPr>
          <a:xfrm>
            <a:off x="692334" y="1353161"/>
            <a:ext cx="750243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New locations</a:t>
            </a:r>
          </a:p>
          <a:p>
            <a:pPr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SPH – Rosenau Hall – Patio North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(ESOP side)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SPH – Rosenau Hall – Patio South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(end closer to MHRC)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SPH – MHRC – Upper Patio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(main entrance at tent)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SPH – MHRC – Lower Patio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(outside of 0001 MHRC)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SPH – McGavran-Greenberg Hall – Court yard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Health Affairs Outdoor Theater 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(area with stone wall seats between Rosenau/MG and Kerr Hall)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Reservation instructions at https://sph.unc.edu/rooms/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1"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1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1E19CA5F-04CE-4083-87C9-94E6F1770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4171" y="0"/>
            <a:ext cx="9144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1" y="0"/>
            <a:ext cx="8229600" cy="573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accent1"/>
              </a:buClr>
            </a:pPr>
            <a:r>
              <a:rPr lang="en-US" sz="200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Good things to know</a:t>
            </a:r>
            <a:endParaRPr lang="en-US" sz="20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787939"/>
            <a:ext cx="8229600" cy="5165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accent1"/>
              </a:buClr>
            </a:pPr>
            <a:endParaRPr lang="en-US" sz="2800" dirty="0">
              <a:solidFill>
                <a:schemeClr val="bg1"/>
              </a:solidFill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B3E3A4-87F0-4E7C-AB3F-7EFA66ED9C34}"/>
              </a:ext>
            </a:extLst>
          </p:cNvPr>
          <p:cNvSpPr txBox="1"/>
          <p:nvPr/>
        </p:nvSpPr>
        <p:spPr>
          <a:xfrm>
            <a:off x="927464" y="1065466"/>
            <a:ext cx="513587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Gillings Facilities Team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Contact us anytime</a:t>
            </a: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Sph_Facilities@UNC.EDU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2"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1257300" lvl="2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https://sph.unc.edu/sph-facilities/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2"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2"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lvl="2"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9635</TotalTime>
  <Words>126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Futura 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Branson</dc:creator>
  <cp:lastModifiedBy>Wishart, Brent</cp:lastModifiedBy>
  <cp:revision>173</cp:revision>
  <dcterms:created xsi:type="dcterms:W3CDTF">2017-05-17T18:03:31Z</dcterms:created>
  <dcterms:modified xsi:type="dcterms:W3CDTF">2021-08-12T15:06:36Z</dcterms:modified>
</cp:coreProperties>
</file>