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9377600" cy="32918400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375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8625" algn="ctr" rtl="0" eaLnBrk="0" fontAlgn="base" hangingPunct="0">
      <a:spcBef>
        <a:spcPct val="0"/>
      </a:spcBef>
      <a:spcAft>
        <a:spcPct val="0"/>
      </a:spcAft>
      <a:defRPr sz="3375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57250" algn="ctr" rtl="0" eaLnBrk="0" fontAlgn="base" hangingPunct="0">
      <a:spcBef>
        <a:spcPct val="0"/>
      </a:spcBef>
      <a:spcAft>
        <a:spcPct val="0"/>
      </a:spcAft>
      <a:defRPr sz="3375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85875" algn="ctr" rtl="0" eaLnBrk="0" fontAlgn="base" hangingPunct="0">
      <a:spcBef>
        <a:spcPct val="0"/>
      </a:spcBef>
      <a:spcAft>
        <a:spcPct val="0"/>
      </a:spcAft>
      <a:defRPr sz="3375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14500" algn="ctr" rtl="0" eaLnBrk="0" fontAlgn="base" hangingPunct="0">
      <a:spcBef>
        <a:spcPct val="0"/>
      </a:spcBef>
      <a:spcAft>
        <a:spcPct val="0"/>
      </a:spcAft>
      <a:defRPr sz="3375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43125" algn="l" defTabSz="857250" rtl="0" eaLnBrk="1" latinLnBrk="0" hangingPunct="1">
      <a:defRPr sz="3375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571750" algn="l" defTabSz="857250" rtl="0" eaLnBrk="1" latinLnBrk="0" hangingPunct="1">
      <a:defRPr sz="3375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000375" algn="l" defTabSz="857250" rtl="0" eaLnBrk="1" latinLnBrk="0" hangingPunct="1">
      <a:defRPr sz="3375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429000" algn="l" defTabSz="857250" rtl="0" eaLnBrk="1" latinLnBrk="0" hangingPunct="1">
      <a:defRPr sz="3375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" userDrawn="1">
          <p15:clr>
            <a:srgbClr val="A4A3A4"/>
          </p15:clr>
        </p15:guide>
        <p15:guide id="2" pos="15458" userDrawn="1">
          <p15:clr>
            <a:srgbClr val="A4A3A4"/>
          </p15:clr>
        </p15:guide>
        <p15:guide id="3" pos="827" userDrawn="1">
          <p15:clr>
            <a:srgbClr val="A4A3A4"/>
          </p15:clr>
        </p15:guide>
        <p15:guide id="4" pos="30054" userDrawn="1">
          <p15:clr>
            <a:srgbClr val="A4A3A4"/>
          </p15:clr>
        </p15:guide>
        <p15:guide id="5" pos="11380" userDrawn="1">
          <p15:clr>
            <a:srgbClr val="A4A3A4"/>
          </p15:clr>
        </p15:guide>
        <p15:guide id="6" pos="21683" userDrawn="1">
          <p15:clr>
            <a:srgbClr val="A4A3A4"/>
          </p15:clr>
        </p15:guide>
        <p15:guide id="7" pos="19741" userDrawn="1">
          <p15:clr>
            <a:srgbClr val="A4A3A4"/>
          </p15:clr>
        </p15:guide>
        <p15:guide id="8" pos="26431" userDrawn="1">
          <p15:clr>
            <a:srgbClr val="A4A3A4"/>
          </p15:clr>
        </p15:guide>
        <p15:guide id="9" pos="47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54"/>
    <a:srgbClr val="6699CC"/>
    <a:srgbClr val="002454"/>
    <a:srgbClr val="7598CA"/>
    <a:srgbClr val="DDDDDD"/>
    <a:srgbClr val="EAEAEA"/>
    <a:srgbClr val="FF0000"/>
    <a:srgbClr val="333399"/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6" autoAdjust="0"/>
    <p:restoredTop sz="94172" autoAdjust="0"/>
  </p:normalViewPr>
  <p:slideViewPr>
    <p:cSldViewPr>
      <p:cViewPr>
        <p:scale>
          <a:sx n="25" d="100"/>
          <a:sy n="25" d="100"/>
        </p:scale>
        <p:origin x="1022" y="96"/>
      </p:cViewPr>
      <p:guideLst>
        <p:guide orient="horz" pos="960"/>
        <p:guide pos="15458"/>
        <p:guide pos="827"/>
        <p:guide pos="30054"/>
        <p:guide pos="11380"/>
        <p:guide pos="21683"/>
        <p:guide pos="19741"/>
        <p:guide pos="26431"/>
        <p:guide pos="47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48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1C765EE3-2E35-4A0A-9388-8C30B38FC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95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696913"/>
            <a:ext cx="522922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FE5B945D-882C-4B7C-9082-21FE026E1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25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8625" algn="l" rtl="0" eaLnBrk="0" fontAlgn="base" hangingPunct="0">
      <a:spcBef>
        <a:spcPct val="30000"/>
      </a:spcBef>
      <a:spcAft>
        <a:spcPct val="0"/>
      </a:spcAft>
      <a:defRPr sz="1125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57250" algn="l" rtl="0" eaLnBrk="0" fontAlgn="base" hangingPunct="0">
      <a:spcBef>
        <a:spcPct val="30000"/>
      </a:spcBef>
      <a:spcAft>
        <a:spcPct val="0"/>
      </a:spcAft>
      <a:defRPr sz="1125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85875" algn="l" rtl="0" eaLnBrk="0" fontAlgn="base" hangingPunct="0">
      <a:spcBef>
        <a:spcPct val="30000"/>
      </a:spcBef>
      <a:spcAft>
        <a:spcPct val="0"/>
      </a:spcAft>
      <a:defRPr sz="1125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14500" algn="l" rtl="0" eaLnBrk="0" fontAlgn="base" hangingPunct="0">
      <a:spcBef>
        <a:spcPct val="30000"/>
      </a:spcBef>
      <a:spcAft>
        <a:spcPct val="0"/>
      </a:spcAft>
      <a:defRPr sz="1125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43125" algn="l" defTabSz="85725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6pPr>
    <a:lvl7pPr marL="2571750" algn="l" defTabSz="85725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7pPr>
    <a:lvl8pPr marL="3000375" algn="l" defTabSz="85725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8pPr>
    <a:lvl9pPr marL="3429000" algn="l" defTabSz="85725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EBD08A-7473-4B65-B5D9-7F52EE2BC6F2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696913"/>
            <a:ext cx="5229225" cy="348615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54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3713" y="10226433"/>
            <a:ext cx="41970175" cy="70555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07426" y="18654129"/>
            <a:ext cx="34564320" cy="8412511"/>
          </a:xfrm>
        </p:spPr>
        <p:txBody>
          <a:bodyPr/>
          <a:lstStyle>
            <a:lvl1pPr marL="0" indent="0" algn="ctr">
              <a:buNone/>
              <a:defRPr/>
            </a:lvl1pPr>
            <a:lvl2pPr marL="397581" indent="0" algn="ctr">
              <a:buNone/>
              <a:defRPr/>
            </a:lvl2pPr>
            <a:lvl3pPr marL="795162" indent="0" algn="ctr">
              <a:buNone/>
              <a:defRPr/>
            </a:lvl3pPr>
            <a:lvl4pPr marL="1192743" indent="0" algn="ctr">
              <a:buNone/>
              <a:defRPr/>
            </a:lvl4pPr>
            <a:lvl5pPr marL="1590324" indent="0" algn="ctr">
              <a:buNone/>
              <a:defRPr/>
            </a:lvl5pPr>
            <a:lvl6pPr marL="1987906" indent="0" algn="ctr">
              <a:buNone/>
              <a:defRPr/>
            </a:lvl6pPr>
            <a:lvl7pPr marL="2385487" indent="0" algn="ctr">
              <a:buNone/>
              <a:defRPr/>
            </a:lvl7pPr>
            <a:lvl8pPr marL="2783068" indent="0" algn="ctr">
              <a:buNone/>
              <a:defRPr/>
            </a:lvl8pPr>
            <a:lvl9pPr marL="318064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C3480-B456-42AE-A3CA-37A58DE957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7BF1AB-F898-42FD-83BF-897EE5718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181344" y="2925191"/>
            <a:ext cx="10490974" cy="263363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05282" y="2925191"/>
            <a:ext cx="31325338" cy="263363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2E139-B165-4BA6-BA38-030223A8BF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860287-CF63-4BA5-AF0B-F566769C63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967" y="21152757"/>
            <a:ext cx="41971746" cy="6537849"/>
          </a:xfrm>
        </p:spPr>
        <p:txBody>
          <a:bodyPr anchor="t"/>
          <a:lstStyle>
            <a:lvl1pPr algn="l">
              <a:defRPr sz="347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9967" y="13952289"/>
            <a:ext cx="41971746" cy="7200469"/>
          </a:xfrm>
        </p:spPr>
        <p:txBody>
          <a:bodyPr anchor="b"/>
          <a:lstStyle>
            <a:lvl1pPr marL="0" indent="0">
              <a:buNone/>
              <a:defRPr sz="1739"/>
            </a:lvl1pPr>
            <a:lvl2pPr marL="397581" indent="0">
              <a:buNone/>
              <a:defRPr sz="1565"/>
            </a:lvl2pPr>
            <a:lvl3pPr marL="795162" indent="0">
              <a:buNone/>
              <a:defRPr sz="1391"/>
            </a:lvl3pPr>
            <a:lvl4pPr marL="1192743" indent="0">
              <a:buNone/>
              <a:defRPr sz="1217"/>
            </a:lvl4pPr>
            <a:lvl5pPr marL="1590324" indent="0">
              <a:buNone/>
              <a:defRPr sz="1217"/>
            </a:lvl5pPr>
            <a:lvl6pPr marL="1987906" indent="0">
              <a:buNone/>
              <a:defRPr sz="1217"/>
            </a:lvl6pPr>
            <a:lvl7pPr marL="2385487" indent="0">
              <a:buNone/>
              <a:defRPr sz="1217"/>
            </a:lvl7pPr>
            <a:lvl8pPr marL="2783068" indent="0">
              <a:buNone/>
              <a:defRPr sz="1217"/>
            </a:lvl8pPr>
            <a:lvl9pPr marL="3180649" indent="0">
              <a:buNone/>
              <a:defRPr sz="12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542BD-7842-4707-BE4F-0227FD944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05283" y="9508594"/>
            <a:ext cx="20908156" cy="19752973"/>
          </a:xfrm>
        </p:spPr>
        <p:txBody>
          <a:bodyPr/>
          <a:lstStyle>
            <a:lvl1pPr>
              <a:defRPr sz="2435"/>
            </a:lvl1pPr>
            <a:lvl2pPr>
              <a:defRPr sz="2087"/>
            </a:lvl2pPr>
            <a:lvl3pPr>
              <a:defRPr sz="1739"/>
            </a:lvl3pPr>
            <a:lvl4pPr>
              <a:defRPr sz="1565"/>
            </a:lvl4pPr>
            <a:lvl5pPr>
              <a:defRPr sz="1565"/>
            </a:lvl5pPr>
            <a:lvl6pPr>
              <a:defRPr sz="1565"/>
            </a:lvl6pPr>
            <a:lvl7pPr>
              <a:defRPr sz="1565"/>
            </a:lvl7pPr>
            <a:lvl8pPr>
              <a:defRPr sz="1565"/>
            </a:lvl8pPr>
            <a:lvl9pPr>
              <a:defRPr sz="15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4163" y="9508594"/>
            <a:ext cx="20908155" cy="19752973"/>
          </a:xfrm>
        </p:spPr>
        <p:txBody>
          <a:bodyPr/>
          <a:lstStyle>
            <a:lvl1pPr>
              <a:defRPr sz="2435"/>
            </a:lvl1pPr>
            <a:lvl2pPr>
              <a:defRPr sz="2087"/>
            </a:lvl2pPr>
            <a:lvl3pPr>
              <a:defRPr sz="1739"/>
            </a:lvl3pPr>
            <a:lvl4pPr>
              <a:defRPr sz="1565"/>
            </a:lvl4pPr>
            <a:lvl5pPr>
              <a:defRPr sz="1565"/>
            </a:lvl5pPr>
            <a:lvl6pPr>
              <a:defRPr sz="1565"/>
            </a:lvl6pPr>
            <a:lvl7pPr>
              <a:defRPr sz="1565"/>
            </a:lvl7pPr>
            <a:lvl8pPr>
              <a:defRPr sz="1565"/>
            </a:lvl8pPr>
            <a:lvl9pPr>
              <a:defRPr sz="15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8179DD-5BD7-4A88-A16B-EB916A8548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666" y="1318338"/>
            <a:ext cx="44439840" cy="548594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9666" y="7368885"/>
            <a:ext cx="21815635" cy="3070138"/>
          </a:xfrm>
        </p:spPr>
        <p:txBody>
          <a:bodyPr anchor="b"/>
          <a:lstStyle>
            <a:lvl1pPr marL="0" indent="0">
              <a:buNone/>
              <a:defRPr sz="2087" b="1"/>
            </a:lvl1pPr>
            <a:lvl2pPr marL="397581" indent="0">
              <a:buNone/>
              <a:defRPr sz="1739" b="1"/>
            </a:lvl2pPr>
            <a:lvl3pPr marL="795162" indent="0">
              <a:buNone/>
              <a:defRPr sz="1565" b="1"/>
            </a:lvl3pPr>
            <a:lvl4pPr marL="1192743" indent="0">
              <a:buNone/>
              <a:defRPr sz="1391" b="1"/>
            </a:lvl4pPr>
            <a:lvl5pPr marL="1590324" indent="0">
              <a:buNone/>
              <a:defRPr sz="1391" b="1"/>
            </a:lvl5pPr>
            <a:lvl6pPr marL="1987906" indent="0">
              <a:buNone/>
              <a:defRPr sz="1391" b="1"/>
            </a:lvl6pPr>
            <a:lvl7pPr marL="2385487" indent="0">
              <a:buNone/>
              <a:defRPr sz="1391" b="1"/>
            </a:lvl7pPr>
            <a:lvl8pPr marL="2783068" indent="0">
              <a:buNone/>
              <a:defRPr sz="1391" b="1"/>
            </a:lvl8pPr>
            <a:lvl9pPr marL="3180649" indent="0">
              <a:buNone/>
              <a:defRPr sz="13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9666" y="10439023"/>
            <a:ext cx="21815635" cy="18966112"/>
          </a:xfrm>
        </p:spPr>
        <p:txBody>
          <a:bodyPr/>
          <a:lstStyle>
            <a:lvl1pPr>
              <a:defRPr sz="2087"/>
            </a:lvl1pPr>
            <a:lvl2pPr>
              <a:defRPr sz="1739"/>
            </a:lvl2pPr>
            <a:lvl3pPr>
              <a:defRPr sz="1565"/>
            </a:lvl3pPr>
            <a:lvl4pPr>
              <a:defRPr sz="1391"/>
            </a:lvl4pPr>
            <a:lvl5pPr>
              <a:defRPr sz="1391"/>
            </a:lvl5pPr>
            <a:lvl6pPr>
              <a:defRPr sz="1391"/>
            </a:lvl6pPr>
            <a:lvl7pPr>
              <a:defRPr sz="1391"/>
            </a:lvl7pPr>
            <a:lvl8pPr>
              <a:defRPr sz="1391"/>
            </a:lvl8pPr>
            <a:lvl9pPr>
              <a:defRPr sz="13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2879" y="7368885"/>
            <a:ext cx="21826626" cy="3070138"/>
          </a:xfrm>
        </p:spPr>
        <p:txBody>
          <a:bodyPr anchor="b"/>
          <a:lstStyle>
            <a:lvl1pPr marL="0" indent="0">
              <a:buNone/>
              <a:defRPr sz="2087" b="1"/>
            </a:lvl1pPr>
            <a:lvl2pPr marL="397581" indent="0">
              <a:buNone/>
              <a:defRPr sz="1739" b="1"/>
            </a:lvl2pPr>
            <a:lvl3pPr marL="795162" indent="0">
              <a:buNone/>
              <a:defRPr sz="1565" b="1"/>
            </a:lvl3pPr>
            <a:lvl4pPr marL="1192743" indent="0">
              <a:buNone/>
              <a:defRPr sz="1391" b="1"/>
            </a:lvl4pPr>
            <a:lvl5pPr marL="1590324" indent="0">
              <a:buNone/>
              <a:defRPr sz="1391" b="1"/>
            </a:lvl5pPr>
            <a:lvl6pPr marL="1987906" indent="0">
              <a:buNone/>
              <a:defRPr sz="1391" b="1"/>
            </a:lvl6pPr>
            <a:lvl7pPr marL="2385487" indent="0">
              <a:buNone/>
              <a:defRPr sz="1391" b="1"/>
            </a:lvl7pPr>
            <a:lvl8pPr marL="2783068" indent="0">
              <a:buNone/>
              <a:defRPr sz="1391" b="1"/>
            </a:lvl8pPr>
            <a:lvl9pPr marL="3180649" indent="0">
              <a:buNone/>
              <a:defRPr sz="13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2879" y="10439023"/>
            <a:ext cx="21826626" cy="18966112"/>
          </a:xfrm>
        </p:spPr>
        <p:txBody>
          <a:bodyPr/>
          <a:lstStyle>
            <a:lvl1pPr>
              <a:defRPr sz="2087"/>
            </a:lvl1pPr>
            <a:lvl2pPr>
              <a:defRPr sz="1739"/>
            </a:lvl2pPr>
            <a:lvl3pPr>
              <a:defRPr sz="1565"/>
            </a:lvl3pPr>
            <a:lvl4pPr>
              <a:defRPr sz="1391"/>
            </a:lvl4pPr>
            <a:lvl5pPr>
              <a:defRPr sz="1391"/>
            </a:lvl5pPr>
            <a:lvl6pPr>
              <a:defRPr sz="1391"/>
            </a:lvl6pPr>
            <a:lvl7pPr>
              <a:defRPr sz="1391"/>
            </a:lvl7pPr>
            <a:lvl8pPr>
              <a:defRPr sz="1391"/>
            </a:lvl8pPr>
            <a:lvl9pPr>
              <a:defRPr sz="13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2C9C40-798F-4B22-8136-FBCA1C769B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B8A2D9-02EC-40C8-8A89-FC2FB9047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D26B0-DDDD-4790-A4BF-F1054CBB39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666" y="1310056"/>
            <a:ext cx="16243582" cy="5578430"/>
          </a:xfrm>
        </p:spPr>
        <p:txBody>
          <a:bodyPr anchor="b"/>
          <a:lstStyle>
            <a:lvl1pPr algn="l">
              <a:defRPr sz="173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151" y="1310055"/>
            <a:ext cx="27604355" cy="28095080"/>
          </a:xfrm>
        </p:spPr>
        <p:txBody>
          <a:bodyPr/>
          <a:lstStyle>
            <a:lvl1pPr>
              <a:defRPr sz="2783"/>
            </a:lvl1pPr>
            <a:lvl2pPr>
              <a:defRPr sz="2435"/>
            </a:lvl2pPr>
            <a:lvl3pPr>
              <a:defRPr sz="2087"/>
            </a:lvl3pPr>
            <a:lvl4pPr>
              <a:defRPr sz="1739"/>
            </a:lvl4pPr>
            <a:lvl5pPr>
              <a:defRPr sz="1739"/>
            </a:lvl5pPr>
            <a:lvl6pPr>
              <a:defRPr sz="1739"/>
            </a:lvl6pPr>
            <a:lvl7pPr>
              <a:defRPr sz="1739"/>
            </a:lvl7pPr>
            <a:lvl8pPr>
              <a:defRPr sz="1739"/>
            </a:lvl8pPr>
            <a:lvl9pPr>
              <a:defRPr sz="17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9666" y="6888485"/>
            <a:ext cx="16243582" cy="22516650"/>
          </a:xfrm>
        </p:spPr>
        <p:txBody>
          <a:bodyPr/>
          <a:lstStyle>
            <a:lvl1pPr marL="0" indent="0">
              <a:buNone/>
              <a:defRPr sz="1217"/>
            </a:lvl1pPr>
            <a:lvl2pPr marL="397581" indent="0">
              <a:buNone/>
              <a:defRPr sz="1044"/>
            </a:lvl2pPr>
            <a:lvl3pPr marL="795162" indent="0">
              <a:buNone/>
              <a:defRPr sz="870"/>
            </a:lvl3pPr>
            <a:lvl4pPr marL="1192743" indent="0">
              <a:buNone/>
              <a:defRPr sz="783"/>
            </a:lvl4pPr>
            <a:lvl5pPr marL="1590324" indent="0">
              <a:buNone/>
              <a:defRPr sz="783"/>
            </a:lvl5pPr>
            <a:lvl6pPr marL="1987906" indent="0">
              <a:buNone/>
              <a:defRPr sz="783"/>
            </a:lvl6pPr>
            <a:lvl7pPr marL="2385487" indent="0">
              <a:buNone/>
              <a:defRPr sz="783"/>
            </a:lvl7pPr>
            <a:lvl8pPr marL="2783068" indent="0">
              <a:buNone/>
              <a:defRPr sz="783"/>
            </a:lvl8pPr>
            <a:lvl9pPr marL="3180649" indent="0">
              <a:buNone/>
              <a:defRPr sz="7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D5179-0350-4E96-9FF4-DFECEFA260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696" y="23042604"/>
            <a:ext cx="29626560" cy="2720883"/>
          </a:xfrm>
        </p:spPr>
        <p:txBody>
          <a:bodyPr anchor="b"/>
          <a:lstStyle>
            <a:lvl1pPr algn="l">
              <a:defRPr sz="173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7696" y="2941756"/>
            <a:ext cx="29626560" cy="19750211"/>
          </a:xfrm>
        </p:spPr>
        <p:txBody>
          <a:bodyPr/>
          <a:lstStyle>
            <a:lvl1pPr marL="0" indent="0">
              <a:buNone/>
              <a:defRPr sz="2783"/>
            </a:lvl1pPr>
            <a:lvl2pPr marL="397581" indent="0">
              <a:buNone/>
              <a:defRPr sz="2435"/>
            </a:lvl2pPr>
            <a:lvl3pPr marL="795162" indent="0">
              <a:buNone/>
              <a:defRPr sz="2087"/>
            </a:lvl3pPr>
            <a:lvl4pPr marL="1192743" indent="0">
              <a:buNone/>
              <a:defRPr sz="1739"/>
            </a:lvl4pPr>
            <a:lvl5pPr marL="1590324" indent="0">
              <a:buNone/>
              <a:defRPr sz="1739"/>
            </a:lvl5pPr>
            <a:lvl6pPr marL="1987906" indent="0">
              <a:buNone/>
              <a:defRPr sz="1739"/>
            </a:lvl6pPr>
            <a:lvl7pPr marL="2385487" indent="0">
              <a:buNone/>
              <a:defRPr sz="1739"/>
            </a:lvl7pPr>
            <a:lvl8pPr marL="2783068" indent="0">
              <a:buNone/>
              <a:defRPr sz="1739"/>
            </a:lvl8pPr>
            <a:lvl9pPr marL="3180649" indent="0">
              <a:buNone/>
              <a:defRPr sz="1739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7696" y="25763488"/>
            <a:ext cx="29626560" cy="3862521"/>
          </a:xfrm>
        </p:spPr>
        <p:txBody>
          <a:bodyPr/>
          <a:lstStyle>
            <a:lvl1pPr marL="0" indent="0">
              <a:buNone/>
              <a:defRPr sz="1217"/>
            </a:lvl1pPr>
            <a:lvl2pPr marL="397581" indent="0">
              <a:buNone/>
              <a:defRPr sz="1044"/>
            </a:lvl2pPr>
            <a:lvl3pPr marL="795162" indent="0">
              <a:buNone/>
              <a:defRPr sz="870"/>
            </a:lvl3pPr>
            <a:lvl4pPr marL="1192743" indent="0">
              <a:buNone/>
              <a:defRPr sz="783"/>
            </a:lvl4pPr>
            <a:lvl5pPr marL="1590324" indent="0">
              <a:buNone/>
              <a:defRPr sz="783"/>
            </a:lvl5pPr>
            <a:lvl6pPr marL="1987906" indent="0">
              <a:buNone/>
              <a:defRPr sz="783"/>
            </a:lvl6pPr>
            <a:lvl7pPr marL="2385487" indent="0">
              <a:buNone/>
              <a:defRPr sz="783"/>
            </a:lvl7pPr>
            <a:lvl8pPr marL="2783068" indent="0">
              <a:buNone/>
              <a:defRPr sz="783"/>
            </a:lvl8pPr>
            <a:lvl9pPr marL="3180649" indent="0">
              <a:buNone/>
              <a:defRPr sz="7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ADD1D-450C-4EB0-A70C-F6531BF951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05283" y="2925191"/>
            <a:ext cx="41967035" cy="548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9586" tIns="239793" rIns="479586" bIns="2397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05283" y="9508594"/>
            <a:ext cx="41967035" cy="1975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9586" tIns="239793" rIns="479586" bIns="2397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05283" y="29993211"/>
            <a:ext cx="10286869" cy="219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9586" tIns="239793" rIns="479586" bIns="239793" numCol="1" anchor="t" anchorCtr="0" compatLnSpc="1">
            <a:prstTxWarp prst="textNoShape">
              <a:avLst/>
            </a:prstTxWarp>
          </a:bodyPr>
          <a:lstStyle>
            <a:lvl1pPr algn="l">
              <a:defRPr sz="6435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871596" y="29993211"/>
            <a:ext cx="15634408" cy="219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9586" tIns="239793" rIns="479586" bIns="239793" numCol="1" anchor="t" anchorCtr="0" compatLnSpc="1">
            <a:prstTxWarp prst="textNoShape">
              <a:avLst/>
            </a:prstTxWarp>
          </a:bodyPr>
          <a:lstStyle>
            <a:lvl1pPr>
              <a:defRPr sz="6435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385448" y="29993211"/>
            <a:ext cx="10286869" cy="219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9586" tIns="239793" rIns="479586" bIns="239793" numCol="1" anchor="t" anchorCtr="0" compatLnSpc="1">
            <a:prstTxWarp prst="textNoShape">
              <a:avLst/>
            </a:prstTxWarp>
          </a:bodyPr>
          <a:lstStyle>
            <a:lvl1pPr algn="r">
              <a:defRPr sz="6435"/>
            </a:lvl1pPr>
          </a:lstStyle>
          <a:p>
            <a:fld id="{8C68503C-57FF-410E-9FCC-2D3A6444FD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69080" rtl="0" eaLnBrk="0" fontAlgn="base" hangingPunct="0">
        <a:spcBef>
          <a:spcPct val="0"/>
        </a:spcBef>
        <a:spcAft>
          <a:spcPct val="0"/>
        </a:spcAft>
        <a:defRPr sz="20001">
          <a:solidFill>
            <a:schemeClr val="tx2"/>
          </a:solidFill>
          <a:latin typeface="+mj-lt"/>
          <a:ea typeface="+mj-ea"/>
          <a:cs typeface="+mj-cs"/>
        </a:defRPr>
      </a:lvl1pPr>
      <a:lvl2pPr algn="ctr" defTabSz="4169080" rtl="0" eaLnBrk="0" fontAlgn="base" hangingPunct="0">
        <a:spcBef>
          <a:spcPct val="0"/>
        </a:spcBef>
        <a:spcAft>
          <a:spcPct val="0"/>
        </a:spcAft>
        <a:defRPr sz="20001">
          <a:solidFill>
            <a:schemeClr val="tx2"/>
          </a:solidFill>
          <a:latin typeface="Times New Roman" pitchFamily="18" charset="0"/>
        </a:defRPr>
      </a:lvl2pPr>
      <a:lvl3pPr algn="ctr" defTabSz="4169080" rtl="0" eaLnBrk="0" fontAlgn="base" hangingPunct="0">
        <a:spcBef>
          <a:spcPct val="0"/>
        </a:spcBef>
        <a:spcAft>
          <a:spcPct val="0"/>
        </a:spcAft>
        <a:defRPr sz="20001">
          <a:solidFill>
            <a:schemeClr val="tx2"/>
          </a:solidFill>
          <a:latin typeface="Times New Roman" pitchFamily="18" charset="0"/>
        </a:defRPr>
      </a:lvl3pPr>
      <a:lvl4pPr algn="ctr" defTabSz="4169080" rtl="0" eaLnBrk="0" fontAlgn="base" hangingPunct="0">
        <a:spcBef>
          <a:spcPct val="0"/>
        </a:spcBef>
        <a:spcAft>
          <a:spcPct val="0"/>
        </a:spcAft>
        <a:defRPr sz="20001">
          <a:solidFill>
            <a:schemeClr val="tx2"/>
          </a:solidFill>
          <a:latin typeface="Times New Roman" pitchFamily="18" charset="0"/>
        </a:defRPr>
      </a:lvl4pPr>
      <a:lvl5pPr algn="ctr" defTabSz="4169080" rtl="0" eaLnBrk="0" fontAlgn="base" hangingPunct="0">
        <a:spcBef>
          <a:spcPct val="0"/>
        </a:spcBef>
        <a:spcAft>
          <a:spcPct val="0"/>
        </a:spcAft>
        <a:defRPr sz="20001">
          <a:solidFill>
            <a:schemeClr val="tx2"/>
          </a:solidFill>
          <a:latin typeface="Times New Roman" pitchFamily="18" charset="0"/>
        </a:defRPr>
      </a:lvl5pPr>
      <a:lvl6pPr marL="397581" algn="ctr" defTabSz="4169080" rtl="0" eaLnBrk="0" fontAlgn="base" hangingPunct="0">
        <a:spcBef>
          <a:spcPct val="0"/>
        </a:spcBef>
        <a:spcAft>
          <a:spcPct val="0"/>
        </a:spcAft>
        <a:defRPr sz="20001">
          <a:solidFill>
            <a:schemeClr val="tx2"/>
          </a:solidFill>
          <a:latin typeface="Times New Roman" pitchFamily="18" charset="0"/>
        </a:defRPr>
      </a:lvl6pPr>
      <a:lvl7pPr marL="795162" algn="ctr" defTabSz="4169080" rtl="0" eaLnBrk="0" fontAlgn="base" hangingPunct="0">
        <a:spcBef>
          <a:spcPct val="0"/>
        </a:spcBef>
        <a:spcAft>
          <a:spcPct val="0"/>
        </a:spcAft>
        <a:defRPr sz="20001">
          <a:solidFill>
            <a:schemeClr val="tx2"/>
          </a:solidFill>
          <a:latin typeface="Times New Roman" pitchFamily="18" charset="0"/>
        </a:defRPr>
      </a:lvl7pPr>
      <a:lvl8pPr marL="1192743" algn="ctr" defTabSz="4169080" rtl="0" eaLnBrk="0" fontAlgn="base" hangingPunct="0">
        <a:spcBef>
          <a:spcPct val="0"/>
        </a:spcBef>
        <a:spcAft>
          <a:spcPct val="0"/>
        </a:spcAft>
        <a:defRPr sz="20001">
          <a:solidFill>
            <a:schemeClr val="tx2"/>
          </a:solidFill>
          <a:latin typeface="Times New Roman" pitchFamily="18" charset="0"/>
        </a:defRPr>
      </a:lvl8pPr>
      <a:lvl9pPr marL="1590324" algn="ctr" defTabSz="4169080" rtl="0" eaLnBrk="0" fontAlgn="base" hangingPunct="0">
        <a:spcBef>
          <a:spcPct val="0"/>
        </a:spcBef>
        <a:spcAft>
          <a:spcPct val="0"/>
        </a:spcAft>
        <a:defRPr sz="20001">
          <a:solidFill>
            <a:schemeClr val="tx2"/>
          </a:solidFill>
          <a:latin typeface="Times New Roman" pitchFamily="18" charset="0"/>
        </a:defRPr>
      </a:lvl9pPr>
    </p:titleStyle>
    <p:bodyStyle>
      <a:lvl1pPr marL="1562715" indent="-1562715" algn="l" defTabSz="4169080" rtl="0" eaLnBrk="0" fontAlgn="base" hangingPunct="0">
        <a:spcBef>
          <a:spcPct val="20000"/>
        </a:spcBef>
        <a:spcAft>
          <a:spcPct val="0"/>
        </a:spcAft>
        <a:buChar char="•"/>
        <a:defRPr sz="14522">
          <a:solidFill>
            <a:schemeClr val="tx1"/>
          </a:solidFill>
          <a:latin typeface="+mn-lt"/>
          <a:ea typeface="+mn-ea"/>
          <a:cs typeface="+mn-cs"/>
        </a:defRPr>
      </a:lvl1pPr>
      <a:lvl2pPr marL="3389103" indent="-1304563" algn="l" defTabSz="4169080" rtl="0" eaLnBrk="0" fontAlgn="base" hangingPunct="0">
        <a:spcBef>
          <a:spcPct val="20000"/>
        </a:spcBef>
        <a:spcAft>
          <a:spcPct val="0"/>
        </a:spcAft>
        <a:buChar char="–"/>
        <a:defRPr sz="12783">
          <a:solidFill>
            <a:schemeClr val="tx1"/>
          </a:solidFill>
          <a:latin typeface="+mn-lt"/>
        </a:defRPr>
      </a:lvl2pPr>
      <a:lvl3pPr marL="5212730" indent="-1043650" algn="l" defTabSz="4169080" rtl="0" eaLnBrk="0" fontAlgn="base" hangingPunct="0">
        <a:spcBef>
          <a:spcPct val="20000"/>
        </a:spcBef>
        <a:spcAft>
          <a:spcPct val="0"/>
        </a:spcAft>
        <a:buChar char="•"/>
        <a:defRPr sz="10957">
          <a:solidFill>
            <a:schemeClr val="tx1"/>
          </a:solidFill>
          <a:latin typeface="+mn-lt"/>
        </a:defRPr>
      </a:lvl3pPr>
      <a:lvl4pPr marL="7297270" indent="-1040889" algn="l" defTabSz="4169080" rtl="0" eaLnBrk="0" fontAlgn="base" hangingPunct="0">
        <a:spcBef>
          <a:spcPct val="20000"/>
        </a:spcBef>
        <a:spcAft>
          <a:spcPct val="0"/>
        </a:spcAft>
        <a:buChar char="–"/>
        <a:defRPr sz="9218">
          <a:solidFill>
            <a:schemeClr val="tx1"/>
          </a:solidFill>
          <a:latin typeface="+mn-lt"/>
        </a:defRPr>
      </a:lvl4pPr>
      <a:lvl5pPr marL="9384571" indent="-1043650" algn="l" defTabSz="4169080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5pPr>
      <a:lvl6pPr marL="9782152" indent="-1043650" algn="l" defTabSz="4169080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6pPr>
      <a:lvl7pPr marL="10179733" indent="-1043650" algn="l" defTabSz="4169080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7pPr>
      <a:lvl8pPr marL="10577314" indent="-1043650" algn="l" defTabSz="4169080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8pPr>
      <a:lvl9pPr marL="10974896" indent="-1043650" algn="l" defTabSz="4169080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95162" rtl="0" eaLnBrk="1" latinLnBrk="0" hangingPunct="1">
        <a:defRPr sz="1565" kern="1200">
          <a:solidFill>
            <a:schemeClr val="tx1"/>
          </a:solidFill>
          <a:latin typeface="+mn-lt"/>
          <a:ea typeface="+mn-ea"/>
          <a:cs typeface="+mn-cs"/>
        </a:defRPr>
      </a:lvl1pPr>
      <a:lvl2pPr marL="397581" algn="l" defTabSz="795162" rtl="0" eaLnBrk="1" latinLnBrk="0" hangingPunct="1">
        <a:defRPr sz="1565" kern="1200">
          <a:solidFill>
            <a:schemeClr val="tx1"/>
          </a:solidFill>
          <a:latin typeface="+mn-lt"/>
          <a:ea typeface="+mn-ea"/>
          <a:cs typeface="+mn-cs"/>
        </a:defRPr>
      </a:lvl2pPr>
      <a:lvl3pPr marL="795162" algn="l" defTabSz="795162" rtl="0" eaLnBrk="1" latinLnBrk="0" hangingPunct="1">
        <a:defRPr sz="1565" kern="1200">
          <a:solidFill>
            <a:schemeClr val="tx1"/>
          </a:solidFill>
          <a:latin typeface="+mn-lt"/>
          <a:ea typeface="+mn-ea"/>
          <a:cs typeface="+mn-cs"/>
        </a:defRPr>
      </a:lvl3pPr>
      <a:lvl4pPr marL="1192743" algn="l" defTabSz="795162" rtl="0" eaLnBrk="1" latinLnBrk="0" hangingPunct="1">
        <a:defRPr sz="1565" kern="1200">
          <a:solidFill>
            <a:schemeClr val="tx1"/>
          </a:solidFill>
          <a:latin typeface="+mn-lt"/>
          <a:ea typeface="+mn-ea"/>
          <a:cs typeface="+mn-cs"/>
        </a:defRPr>
      </a:lvl4pPr>
      <a:lvl5pPr marL="1590324" algn="l" defTabSz="795162" rtl="0" eaLnBrk="1" latinLnBrk="0" hangingPunct="1">
        <a:defRPr sz="1565" kern="1200">
          <a:solidFill>
            <a:schemeClr val="tx1"/>
          </a:solidFill>
          <a:latin typeface="+mn-lt"/>
          <a:ea typeface="+mn-ea"/>
          <a:cs typeface="+mn-cs"/>
        </a:defRPr>
      </a:lvl5pPr>
      <a:lvl6pPr marL="1987906" algn="l" defTabSz="795162" rtl="0" eaLnBrk="1" latinLnBrk="0" hangingPunct="1">
        <a:defRPr sz="1565" kern="1200">
          <a:solidFill>
            <a:schemeClr val="tx1"/>
          </a:solidFill>
          <a:latin typeface="+mn-lt"/>
          <a:ea typeface="+mn-ea"/>
          <a:cs typeface="+mn-cs"/>
        </a:defRPr>
      </a:lvl6pPr>
      <a:lvl7pPr marL="2385487" algn="l" defTabSz="795162" rtl="0" eaLnBrk="1" latinLnBrk="0" hangingPunct="1">
        <a:defRPr sz="1565" kern="1200">
          <a:solidFill>
            <a:schemeClr val="tx1"/>
          </a:solidFill>
          <a:latin typeface="+mn-lt"/>
          <a:ea typeface="+mn-ea"/>
          <a:cs typeface="+mn-cs"/>
        </a:defRPr>
      </a:lvl7pPr>
      <a:lvl8pPr marL="2783068" algn="l" defTabSz="795162" rtl="0" eaLnBrk="1" latinLnBrk="0" hangingPunct="1">
        <a:defRPr sz="1565" kern="1200">
          <a:solidFill>
            <a:schemeClr val="tx1"/>
          </a:solidFill>
          <a:latin typeface="+mn-lt"/>
          <a:ea typeface="+mn-ea"/>
          <a:cs typeface="+mn-cs"/>
        </a:defRPr>
      </a:lvl8pPr>
      <a:lvl9pPr marL="3180649" algn="l" defTabSz="795162" rtl="0" eaLnBrk="1" latinLnBrk="0" hangingPunct="1">
        <a:defRPr sz="15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0" y="-40033"/>
            <a:ext cx="49377600" cy="3975719"/>
          </a:xfrm>
          <a:prstGeom prst="rect">
            <a:avLst/>
          </a:prstGeom>
          <a:solidFill>
            <a:srgbClr val="6699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14" tIns="39757" rIns="79514" bIns="39757" numCol="1" rtlCol="0" anchor="t" anchorCtr="0" compatLnSpc="1">
            <a:prstTxWarp prst="textNoShape">
              <a:avLst/>
            </a:prstTxWarp>
          </a:bodyPr>
          <a:lstStyle/>
          <a:p>
            <a:pPr defTabSz="795162"/>
            <a:endParaRPr lang="en-US" sz="3131"/>
          </a:p>
        </p:txBody>
      </p:sp>
      <p:sp>
        <p:nvSpPr>
          <p:cNvPr id="2053" name="Text Box 461"/>
          <p:cNvSpPr txBox="1">
            <a:spLocks noChangeArrowheads="1"/>
          </p:cNvSpPr>
          <p:nvPr/>
        </p:nvSpPr>
        <p:spPr bwMode="auto">
          <a:xfrm>
            <a:off x="2424775" y="-56599"/>
            <a:ext cx="43415402" cy="152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34" tIns="0" rIns="82934" bIns="0">
            <a:spAutoFit/>
          </a:bodyPr>
          <a:lstStyle/>
          <a:p>
            <a:pPr algn="r" defTabSz="829675">
              <a:lnSpc>
                <a:spcPct val="20000"/>
              </a:lnSpc>
              <a:spcBef>
                <a:spcPct val="50000"/>
              </a:spcBef>
            </a:pPr>
            <a:endParaRPr lang="en-US" sz="7652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en-US" sz="8348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Title</a:t>
            </a:r>
            <a:endParaRPr lang="en-US" sz="8348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6" name="Text Box 571"/>
          <p:cNvSpPr txBox="1">
            <a:spLocks noChangeArrowheads="1"/>
          </p:cNvSpPr>
          <p:nvPr/>
        </p:nvSpPr>
        <p:spPr bwMode="auto">
          <a:xfrm>
            <a:off x="17002410" y="27591213"/>
            <a:ext cx="14418540" cy="302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508" tIns="39755" rIns="79508" bIns="39755" numCol="2" spcCol="914400"/>
          <a:lstStyle/>
          <a:p>
            <a:pPr marL="397581" indent="-397581" algn="just">
              <a:spcBef>
                <a:spcPts val="1044"/>
              </a:spcBef>
              <a:buFontTx/>
              <a:buChar char="•"/>
            </a:pPr>
            <a:r>
              <a:rPr lang="en-US" sz="3304" b="1" dirty="0">
                <a:latin typeface="Calibri" pitchFamily="34" charset="0"/>
              </a:rPr>
              <a:t>Insert text here </a:t>
            </a:r>
            <a:endParaRPr lang="en-US" sz="3304" b="1" dirty="0">
              <a:solidFill>
                <a:srgbClr val="6699CC"/>
              </a:solidFill>
              <a:latin typeface="Calibri" pitchFamily="34" charset="0"/>
            </a:endParaRPr>
          </a:p>
          <a:p>
            <a:pPr marL="397581" indent="-397581" algn="just">
              <a:spcBef>
                <a:spcPts val="1044"/>
              </a:spcBef>
              <a:buFontTx/>
              <a:buChar char="•"/>
            </a:pPr>
            <a:r>
              <a:rPr lang="en-US" sz="3304" b="1" dirty="0">
                <a:latin typeface="Calibri" pitchFamily="34" charset="0"/>
              </a:rPr>
              <a:t>Insert text here</a:t>
            </a:r>
          </a:p>
        </p:txBody>
      </p:sp>
      <p:sp>
        <p:nvSpPr>
          <p:cNvPr id="30" name="Text Box 461"/>
          <p:cNvSpPr txBox="1">
            <a:spLocks noChangeArrowheads="1"/>
          </p:cNvSpPr>
          <p:nvPr/>
        </p:nvSpPr>
        <p:spPr bwMode="auto">
          <a:xfrm>
            <a:off x="5737874" y="1888963"/>
            <a:ext cx="39968398" cy="1442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34" tIns="0" rIns="82934" bIns="0">
            <a:spAutoFit/>
          </a:bodyPr>
          <a:lstStyle/>
          <a:p>
            <a:pPr algn="r" defTabSz="829675">
              <a:lnSpc>
                <a:spcPct val="20000"/>
              </a:lnSpc>
              <a:spcBef>
                <a:spcPts val="522"/>
              </a:spcBef>
            </a:pPr>
            <a:endParaRPr lang="en-US" sz="6957" b="1" dirty="0">
              <a:solidFill>
                <a:schemeClr val="bg1"/>
              </a:solidFill>
              <a:latin typeface="Arial" charset="0"/>
            </a:endParaRPr>
          </a:p>
          <a:p>
            <a:pPr algn="r" defTabSz="829675">
              <a:lnSpc>
                <a:spcPct val="40000"/>
              </a:lnSpc>
              <a:spcBef>
                <a:spcPts val="522"/>
              </a:spcBef>
            </a:pPr>
            <a:r>
              <a:rPr lang="en-US" sz="5218" b="1" dirty="0">
                <a:solidFill>
                  <a:schemeClr val="bg1"/>
                </a:solidFill>
                <a:latin typeface="Arial" charset="0"/>
              </a:rPr>
              <a:t>Author Names</a:t>
            </a:r>
          </a:p>
          <a:p>
            <a:pPr algn="r" defTabSz="829675">
              <a:lnSpc>
                <a:spcPct val="40000"/>
              </a:lnSpc>
              <a:spcBef>
                <a:spcPts val="522"/>
              </a:spcBef>
            </a:pPr>
            <a:r>
              <a:rPr lang="en-US" sz="5218" b="1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algn="r" defTabSz="829675">
              <a:lnSpc>
                <a:spcPct val="40000"/>
              </a:lnSpc>
              <a:spcBef>
                <a:spcPts val="522"/>
              </a:spcBef>
            </a:pPr>
            <a:r>
              <a:rPr lang="en-US" sz="5218" b="1" dirty="0">
                <a:solidFill>
                  <a:schemeClr val="bg1"/>
                </a:solidFill>
                <a:latin typeface="Arial" charset="0"/>
              </a:rPr>
              <a:t>UNC </a:t>
            </a:r>
            <a:r>
              <a:rPr lang="en-US" sz="5218" b="1" dirty="0" err="1">
                <a:solidFill>
                  <a:schemeClr val="bg1"/>
                </a:solidFill>
                <a:latin typeface="Arial" charset="0"/>
              </a:rPr>
              <a:t>Gillings</a:t>
            </a:r>
            <a:r>
              <a:rPr lang="en-US" sz="5218" b="1" dirty="0">
                <a:solidFill>
                  <a:schemeClr val="bg1"/>
                </a:solidFill>
                <a:latin typeface="Arial" charset="0"/>
              </a:rPr>
              <a:t> School of Global Public Health, University of North Carolina, Chapel Hill, NC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3418704" y="4266996"/>
            <a:ext cx="12722300" cy="1007182"/>
          </a:xfrm>
          <a:prstGeom prst="roundRect">
            <a:avLst/>
          </a:prstGeom>
          <a:solidFill>
            <a:srgbClr val="002654"/>
          </a:solidFill>
          <a:ln w="63500" cap="flat" cmpd="sng" algn="ctr">
            <a:solidFill>
              <a:srgbClr val="6699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14" tIns="39757" rIns="79514" bIns="39757" numCol="1" rtlCol="0" anchor="ctr" anchorCtr="0" compatLnSpc="1">
            <a:prstTxWarp prst="textNoShape">
              <a:avLst/>
            </a:prstTxWarp>
          </a:bodyPr>
          <a:lstStyle/>
          <a:p>
            <a:pPr defTabSz="795162"/>
            <a:r>
              <a:rPr lang="en-US" sz="4696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Title 1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3418704" y="15796994"/>
            <a:ext cx="12722300" cy="1126454"/>
          </a:xfrm>
          <a:prstGeom prst="roundRect">
            <a:avLst/>
          </a:prstGeom>
          <a:solidFill>
            <a:srgbClr val="002654"/>
          </a:solidFill>
          <a:ln w="63500" cap="flat" cmpd="sng" algn="ctr">
            <a:solidFill>
              <a:srgbClr val="6699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14" tIns="39757" rIns="79514" bIns="39757" numCol="1" rtlCol="0" anchor="ctr" anchorCtr="0" compatLnSpc="1">
            <a:prstTxWarp prst="textNoShape">
              <a:avLst/>
            </a:prstTxWarp>
          </a:bodyPr>
          <a:lstStyle/>
          <a:p>
            <a:pPr defTabSz="795162"/>
            <a:r>
              <a:rPr lang="en-US" sz="4696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Title 2</a:t>
            </a:r>
          </a:p>
        </p:txBody>
      </p:sp>
      <p:sp>
        <p:nvSpPr>
          <p:cNvPr id="35" name="Text Box 708"/>
          <p:cNvSpPr txBox="1">
            <a:spLocks noChangeArrowheads="1"/>
          </p:cNvSpPr>
          <p:nvPr/>
        </p:nvSpPr>
        <p:spPr bwMode="auto">
          <a:xfrm>
            <a:off x="3683752" y="5459713"/>
            <a:ext cx="12324728" cy="97405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79508" tIns="39755" rIns="79508" bIns="39755"/>
          <a:lstStyle/>
          <a:p>
            <a:pPr marL="397581" indent="-397581" algn="l">
              <a:buFont typeface="Arial" pitchFamily="34" charset="0"/>
              <a:buChar char="•"/>
            </a:pPr>
            <a:r>
              <a:rPr lang="en-US" sz="3304" b="1" dirty="0">
                <a:latin typeface="Calibri" pitchFamily="34" charset="0"/>
                <a:cs typeface="Calibri" pitchFamily="34" charset="0"/>
              </a:rPr>
              <a:t>Insert text here</a:t>
            </a:r>
          </a:p>
          <a:p>
            <a:pPr marL="397581" indent="-397581" algn="l">
              <a:buFont typeface="Arial" pitchFamily="34" charset="0"/>
              <a:buChar char="•"/>
            </a:pPr>
            <a:r>
              <a:rPr lang="en-US" sz="3304" b="1" dirty="0">
                <a:latin typeface="Calibri" pitchFamily="34" charset="0"/>
                <a:cs typeface="Calibri" pitchFamily="34" charset="0"/>
              </a:rPr>
              <a:t>Insert text here</a:t>
            </a:r>
          </a:p>
          <a:p>
            <a:pPr marL="397581" indent="-397581" algn="l">
              <a:buFont typeface="Arial" pitchFamily="34" charset="0"/>
              <a:buChar char="•"/>
            </a:pPr>
            <a:r>
              <a:rPr lang="en-US" sz="3304" b="1" dirty="0">
                <a:latin typeface="Calibri" pitchFamily="34" charset="0"/>
                <a:cs typeface="Calibri" pitchFamily="34" charset="0"/>
              </a:rPr>
              <a:t>Insert text here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16737362" y="4266995"/>
            <a:ext cx="29420320" cy="993930"/>
          </a:xfrm>
          <a:prstGeom prst="roundRect">
            <a:avLst/>
          </a:prstGeom>
          <a:solidFill>
            <a:srgbClr val="002654"/>
          </a:solidFill>
          <a:ln w="63500" cap="flat" cmpd="sng" algn="ctr">
            <a:solidFill>
              <a:srgbClr val="6699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14" tIns="39757" rIns="79514" bIns="39757" numCol="1" rtlCol="0" anchor="ctr" anchorCtr="0" compatLnSpc="1">
            <a:prstTxWarp prst="textNoShape">
              <a:avLst/>
            </a:prstTxWarp>
          </a:bodyPr>
          <a:lstStyle/>
          <a:p>
            <a:pPr defTabSz="795162"/>
            <a:r>
              <a:rPr lang="en-US" sz="4696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Title 3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16803624" y="26265973"/>
            <a:ext cx="29420320" cy="1060192"/>
          </a:xfrm>
          <a:prstGeom prst="roundRect">
            <a:avLst/>
          </a:prstGeom>
          <a:solidFill>
            <a:srgbClr val="002654"/>
          </a:solidFill>
          <a:ln w="63500" cap="flat" cmpd="sng" algn="ctr">
            <a:solidFill>
              <a:srgbClr val="6699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14" tIns="39757" rIns="79514" bIns="39757" numCol="1" rtlCol="0" anchor="ctr" anchorCtr="0" compatLnSpc="1">
            <a:prstTxWarp prst="textNoShape">
              <a:avLst/>
            </a:prstTxWarp>
          </a:bodyPr>
          <a:lstStyle/>
          <a:p>
            <a:pPr defTabSz="795162"/>
            <a:r>
              <a:rPr lang="en-US" sz="4696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Title 4</a:t>
            </a:r>
          </a:p>
        </p:txBody>
      </p:sp>
      <p:cxnSp>
        <p:nvCxnSpPr>
          <p:cNvPr id="54" name="Straight Connector 53"/>
          <p:cNvCxnSpPr/>
          <p:nvPr/>
        </p:nvCxnSpPr>
        <p:spPr bwMode="auto">
          <a:xfrm rot="16200000" flipH="1">
            <a:off x="29539209" y="29897097"/>
            <a:ext cx="4307029" cy="928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Rounded Rectangle 55"/>
          <p:cNvSpPr/>
          <p:nvPr/>
        </p:nvSpPr>
        <p:spPr bwMode="auto">
          <a:xfrm>
            <a:off x="16906763" y="5592235"/>
            <a:ext cx="12722300" cy="100718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rgbClr val="6699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14" tIns="39757" rIns="79514" bIns="39757" numCol="1" rtlCol="0" anchor="ctr" anchorCtr="0" compatLnSpc="1">
            <a:prstTxWarp prst="textNoShape">
              <a:avLst/>
            </a:prstTxWarp>
          </a:bodyPr>
          <a:lstStyle/>
          <a:p>
            <a:pPr algn="l" defTabSz="795162"/>
            <a:r>
              <a:rPr lang="en-US" sz="4696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FIGURE 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9984200" y="5582456"/>
            <a:ext cx="9429533" cy="54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935" b="1" dirty="0">
                <a:latin typeface="Calibri" pitchFamily="34" charset="0"/>
                <a:cs typeface="Calibri" pitchFamily="34" charset="0"/>
              </a:rPr>
              <a:t>Title</a:t>
            </a:r>
          </a:p>
        </p:txBody>
      </p:sp>
      <p:cxnSp>
        <p:nvCxnSpPr>
          <p:cNvPr id="48" name="Straight Connector 47"/>
          <p:cNvCxnSpPr>
            <a:cxnSpLocks/>
          </p:cNvCxnSpPr>
          <p:nvPr/>
        </p:nvCxnSpPr>
        <p:spPr bwMode="auto">
          <a:xfrm flipV="1">
            <a:off x="0" y="3871977"/>
            <a:ext cx="49377600" cy="123288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00265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750014" y="18248273"/>
            <a:ext cx="12324728" cy="1109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7581" indent="-397581" algn="l">
              <a:buFont typeface="Arial" pitchFamily="34" charset="0"/>
              <a:buChar char="•"/>
            </a:pPr>
            <a:r>
              <a:rPr lang="en-US" sz="3304" b="1" dirty="0">
                <a:latin typeface="Calibri" pitchFamily="34" charset="0"/>
                <a:cs typeface="Calibri" pitchFamily="34" charset="0"/>
              </a:rPr>
              <a:t>Insert text here</a:t>
            </a:r>
          </a:p>
          <a:p>
            <a:pPr marL="397581" indent="-397581" algn="l">
              <a:buFont typeface="Arial" pitchFamily="34" charset="0"/>
              <a:buChar char="•"/>
            </a:pPr>
            <a:r>
              <a:rPr lang="en-US" sz="3304" b="1" dirty="0">
                <a:latin typeface="Calibri" pitchFamily="34" charset="0"/>
                <a:cs typeface="Calibri" pitchFamily="34" charset="0"/>
              </a:rPr>
              <a:t>Insert text here</a:t>
            </a:r>
          </a:p>
        </p:txBody>
      </p:sp>
      <p:sp>
        <p:nvSpPr>
          <p:cNvPr id="52" name="Rounded Rectangle 51"/>
          <p:cNvSpPr/>
          <p:nvPr/>
        </p:nvSpPr>
        <p:spPr bwMode="auto">
          <a:xfrm>
            <a:off x="3352442" y="17254758"/>
            <a:ext cx="12722300" cy="795144"/>
          </a:xfrm>
          <a:prstGeom prst="roundRect">
            <a:avLst/>
          </a:prstGeom>
          <a:solidFill>
            <a:srgbClr val="DDDDDD"/>
          </a:solidFill>
          <a:ln w="63500" cap="flat" cmpd="sng" algn="ctr">
            <a:solidFill>
              <a:srgbClr val="00265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14" tIns="39757" rIns="79514" bIns="39757" numCol="1" rtlCol="0" anchor="ctr" anchorCtr="0" compatLnSpc="1">
            <a:prstTxWarp prst="textNoShape">
              <a:avLst/>
            </a:prstTxWarp>
          </a:bodyPr>
          <a:lstStyle/>
          <a:p>
            <a:pPr defTabSz="795162"/>
            <a:r>
              <a:rPr lang="en-US" sz="3826" b="1" dirty="0">
                <a:solidFill>
                  <a:srgbClr val="66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Subtitle 1</a:t>
            </a:r>
          </a:p>
        </p:txBody>
      </p:sp>
      <p:sp>
        <p:nvSpPr>
          <p:cNvPr id="53" name="Rounded Rectangle 52"/>
          <p:cNvSpPr/>
          <p:nvPr/>
        </p:nvSpPr>
        <p:spPr bwMode="auto">
          <a:xfrm>
            <a:off x="3551228" y="26465173"/>
            <a:ext cx="12722300" cy="795144"/>
          </a:xfrm>
          <a:prstGeom prst="roundRect">
            <a:avLst/>
          </a:prstGeom>
          <a:solidFill>
            <a:srgbClr val="DDDDDD"/>
          </a:solidFill>
          <a:ln w="63500" cap="flat" cmpd="sng" algn="ctr">
            <a:solidFill>
              <a:srgbClr val="00265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14" tIns="39757" rIns="79514" bIns="39757" numCol="1" rtlCol="0" anchor="ctr" anchorCtr="0" compatLnSpc="1">
            <a:prstTxWarp prst="textNoShape">
              <a:avLst/>
            </a:prstTxWarp>
          </a:bodyPr>
          <a:lstStyle/>
          <a:p>
            <a:pPr defTabSz="795162"/>
            <a:r>
              <a:rPr lang="en-US" sz="3826" b="1" dirty="0">
                <a:solidFill>
                  <a:srgbClr val="66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Subtitle 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683752" y="27458689"/>
            <a:ext cx="12324728" cy="600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883" indent="-347883" algn="l">
              <a:buFont typeface="Arial" pitchFamily="34" charset="0"/>
              <a:buChar char="•"/>
            </a:pPr>
            <a:r>
              <a:rPr lang="en-US" sz="3304" b="1" dirty="0">
                <a:latin typeface="Calibri" pitchFamily="34" charset="0"/>
                <a:cs typeface="Calibri" pitchFamily="34" charset="0"/>
              </a:rPr>
              <a:t>Insert text here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023988"/>
              </p:ext>
            </p:extLst>
          </p:nvPr>
        </p:nvGraphicFramePr>
        <p:xfrm>
          <a:off x="30645139" y="7028792"/>
          <a:ext cx="15048709" cy="1015133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143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2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2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12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HEADING</a:t>
                      </a:r>
                      <a:endParaRPr lang="en-US" sz="31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0026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HEADING</a:t>
                      </a:r>
                    </a:p>
                  </a:txBody>
                  <a:tcPr marL="59636" marR="59636" marT="0" marB="0" anchor="ctr">
                    <a:solidFill>
                      <a:srgbClr val="0026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HEADING</a:t>
                      </a:r>
                      <a:endParaRPr lang="en-US" sz="31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0026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192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Insert text here.</a:t>
                      </a:r>
                      <a:endParaRPr lang="en-US" sz="3100" b="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# (#)</a:t>
                      </a:r>
                      <a:endParaRPr lang="en-US" sz="31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  <a:endParaRPr lang="en-US" sz="31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3930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b="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6696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b="0" u="non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9073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b="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5144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b="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9316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b="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45725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b="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8" name="Rounded Rectangle 57"/>
          <p:cNvSpPr/>
          <p:nvPr/>
        </p:nvSpPr>
        <p:spPr bwMode="auto">
          <a:xfrm>
            <a:off x="32004000" y="5592235"/>
            <a:ext cx="12722300" cy="100718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rgbClr val="6699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14" tIns="39757" rIns="79514" bIns="39757" numCol="1" rtlCol="0" anchor="ctr" anchorCtr="0" compatLnSpc="1">
            <a:prstTxWarp prst="textNoShape">
              <a:avLst/>
            </a:prstTxWarp>
          </a:bodyPr>
          <a:lstStyle/>
          <a:p>
            <a:pPr algn="l" defTabSz="795162"/>
            <a:r>
              <a:rPr lang="en-US" sz="4696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TABLE 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578690"/>
              </p:ext>
            </p:extLst>
          </p:nvPr>
        </p:nvGraphicFramePr>
        <p:xfrm>
          <a:off x="17044002" y="19149436"/>
          <a:ext cx="13542115" cy="67957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9395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95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407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HEADING</a:t>
                      </a:r>
                    </a:p>
                  </a:txBody>
                  <a:tcPr marL="59636" marR="59636" marT="0" marB="0" anchor="ctr">
                    <a:solidFill>
                      <a:srgbClr val="0026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0026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0026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0026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07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Insert text here</a:t>
                      </a: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07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81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81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07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81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81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481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481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069764"/>
              </p:ext>
            </p:extLst>
          </p:nvPr>
        </p:nvGraphicFramePr>
        <p:xfrm>
          <a:off x="31909477" y="19109679"/>
          <a:ext cx="13784371" cy="636907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9637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95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40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HEADING</a:t>
                      </a:r>
                    </a:p>
                  </a:txBody>
                  <a:tcPr marL="59636" marR="59636" marT="0" marB="0" anchor="ctr">
                    <a:solidFill>
                      <a:srgbClr val="0026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0026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0026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0026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07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Insert text here.</a:t>
                      </a: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07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81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81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81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81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81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481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9" name="Rounded Rectangle 58"/>
          <p:cNvSpPr/>
          <p:nvPr/>
        </p:nvSpPr>
        <p:spPr bwMode="auto">
          <a:xfrm>
            <a:off x="17526000" y="17830800"/>
            <a:ext cx="12722300" cy="100718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rgbClr val="6699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14" tIns="39757" rIns="79514" bIns="39757" numCol="1" rtlCol="0" anchor="ctr" anchorCtr="0" compatLnSpc="1">
            <a:prstTxWarp prst="textNoShape">
              <a:avLst/>
            </a:prstTxWarp>
          </a:bodyPr>
          <a:lstStyle/>
          <a:p>
            <a:pPr algn="l" defTabSz="795162"/>
            <a:r>
              <a:rPr lang="en-US" sz="4696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TABLE 2</a:t>
            </a:r>
          </a:p>
        </p:txBody>
      </p:sp>
      <p:sp>
        <p:nvSpPr>
          <p:cNvPr id="60" name="Rounded Rectangle 59"/>
          <p:cNvSpPr/>
          <p:nvPr/>
        </p:nvSpPr>
        <p:spPr bwMode="auto">
          <a:xfrm>
            <a:off x="32692900" y="17850702"/>
            <a:ext cx="12722300" cy="100718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rgbClr val="6699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14" tIns="39757" rIns="79514" bIns="39757" numCol="1" rtlCol="0" anchor="ctr" anchorCtr="0" compatLnSpc="1">
            <a:prstTxWarp prst="textNoShape">
              <a:avLst/>
            </a:prstTxWarp>
          </a:bodyPr>
          <a:lstStyle/>
          <a:p>
            <a:pPr algn="l" defTabSz="795162"/>
            <a:r>
              <a:rPr lang="en-US" sz="4696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TABLE 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4766671" y="5668820"/>
            <a:ext cx="9959629" cy="46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935" b="1" dirty="0">
                <a:latin typeface="Calibri" pitchFamily="34" charset="0"/>
                <a:cs typeface="Calibri" pitchFamily="34" charset="0"/>
              </a:rPr>
              <a:t>Title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0507790" y="17920637"/>
            <a:ext cx="9429533" cy="46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935" b="1" dirty="0">
                <a:latin typeface="Calibri" pitchFamily="34" charset="0"/>
                <a:cs typeface="Calibri" pitchFamily="34" charset="0"/>
              </a:rPr>
              <a:t>Title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5521834" y="17927286"/>
            <a:ext cx="9827105" cy="46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935" b="1" dirty="0">
                <a:latin typeface="Calibri" pitchFamily="34" charset="0"/>
                <a:cs typeface="Calibri" pitchFamily="34" charset="0"/>
              </a:rPr>
              <a:t>Title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3418704" y="29910382"/>
            <a:ext cx="12722300" cy="795144"/>
          </a:xfrm>
          <a:prstGeom prst="roundRect">
            <a:avLst/>
          </a:prstGeom>
          <a:solidFill>
            <a:srgbClr val="002654"/>
          </a:solidFill>
          <a:ln w="63500" cap="flat" cmpd="sng" algn="ctr">
            <a:solidFill>
              <a:srgbClr val="6699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14" tIns="39757" rIns="79514" bIns="39757" numCol="1" rtlCol="0" anchor="ctr" anchorCtr="0" compatLnSpc="1">
            <a:prstTxWarp prst="textNoShape">
              <a:avLst/>
            </a:prstTxWarp>
          </a:bodyPr>
          <a:lstStyle/>
          <a:p>
            <a:pPr defTabSz="795162"/>
            <a:r>
              <a:rPr lang="en-US" sz="293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REFERENCES</a:t>
            </a:r>
          </a:p>
        </p:txBody>
      </p:sp>
      <p:sp>
        <p:nvSpPr>
          <p:cNvPr id="65" name="Text Box 571"/>
          <p:cNvSpPr txBox="1">
            <a:spLocks noChangeArrowheads="1"/>
          </p:cNvSpPr>
          <p:nvPr/>
        </p:nvSpPr>
        <p:spPr bwMode="auto">
          <a:xfrm>
            <a:off x="3683752" y="30771788"/>
            <a:ext cx="12324728" cy="21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508" tIns="39755" rIns="79508" bIns="39755" numCol="1" spcCol="914400"/>
          <a:lstStyle/>
          <a:p>
            <a:pPr marL="347883" indent="-347883" algn="l">
              <a:buFont typeface="Arial" pitchFamily="34" charset="0"/>
              <a:buChar char="•"/>
            </a:pPr>
            <a:r>
              <a:rPr lang="en-US" sz="2087" b="1" dirty="0">
                <a:latin typeface="Calibri" pitchFamily="34" charset="0"/>
                <a:cs typeface="Calibri" pitchFamily="34" charset="0"/>
              </a:rPr>
              <a:t>Insert reference here</a:t>
            </a:r>
          </a:p>
          <a:p>
            <a:pPr marL="347883" indent="-347883" algn="l">
              <a:buFont typeface="Arial" pitchFamily="34" charset="0"/>
              <a:buChar char="•"/>
            </a:pPr>
            <a:r>
              <a:rPr lang="en-US" sz="2087" b="1" dirty="0">
                <a:latin typeface="Calibri" pitchFamily="34" charset="0"/>
                <a:cs typeface="Calibri" pitchFamily="34" charset="0"/>
              </a:rPr>
              <a:t>Insert reference here</a:t>
            </a:r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58242BB9-20C2-43FD-B9C1-FE481AF37B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546" y="1221912"/>
            <a:ext cx="11772446" cy="1523256"/>
          </a:xfrm>
          <a:prstGeom prst="rect">
            <a:avLst/>
          </a:prstGeom>
        </p:spPr>
      </p:pic>
      <p:sp>
        <p:nvSpPr>
          <p:cNvPr id="69" name="Text Box 571">
            <a:extLst>
              <a:ext uri="{FF2B5EF4-FFF2-40B4-BE49-F238E27FC236}">
                <a16:creationId xmlns:a16="http://schemas.microsoft.com/office/drawing/2014/main" id="{BD6BD075-CFA6-47D4-AAD2-E36D220FC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34925" y="27683980"/>
            <a:ext cx="14418540" cy="302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508" tIns="39755" rIns="79508" bIns="39755" numCol="2" spcCol="914400"/>
          <a:lstStyle/>
          <a:p>
            <a:pPr marL="397581" indent="-397581" algn="just">
              <a:spcBef>
                <a:spcPts val="1044"/>
              </a:spcBef>
              <a:buFontTx/>
              <a:buChar char="•"/>
            </a:pPr>
            <a:r>
              <a:rPr lang="en-US" sz="3304" b="1" dirty="0">
                <a:latin typeface="Calibri" pitchFamily="34" charset="0"/>
              </a:rPr>
              <a:t>Insert text here </a:t>
            </a:r>
            <a:endParaRPr lang="en-US" sz="3304" b="1" dirty="0">
              <a:solidFill>
                <a:srgbClr val="6699CC"/>
              </a:solidFill>
              <a:latin typeface="Calibri" pitchFamily="34" charset="0"/>
            </a:endParaRPr>
          </a:p>
          <a:p>
            <a:pPr marL="397581" indent="-397581" algn="just">
              <a:spcBef>
                <a:spcPts val="1044"/>
              </a:spcBef>
              <a:buFontTx/>
              <a:buChar char="•"/>
            </a:pPr>
            <a:r>
              <a:rPr lang="en-US" sz="3304" b="1" dirty="0">
                <a:latin typeface="Calibri" pitchFamily="34" charset="0"/>
              </a:rPr>
              <a:t>Insert text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E5E932-BCA9-4CEB-BE2D-F45338A031DC}"/>
              </a:ext>
            </a:extLst>
          </p:cNvPr>
          <p:cNvSpPr txBox="1"/>
          <p:nvPr/>
        </p:nvSpPr>
        <p:spPr>
          <a:xfrm>
            <a:off x="17944772" y="11166892"/>
            <a:ext cx="10896600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Insert image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7966</TotalTime>
  <Words>111</Words>
  <Application>Microsoft Office PowerPoint</Application>
  <PresentationFormat>Custom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University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Biomechanics Lab</dc:creator>
  <cp:lastModifiedBy>Katherine Gora Combs</cp:lastModifiedBy>
  <cp:revision>277</cp:revision>
  <cp:lastPrinted>1999-08-02T18:40:46Z</cp:lastPrinted>
  <dcterms:created xsi:type="dcterms:W3CDTF">1999-07-22T17:11:33Z</dcterms:created>
  <dcterms:modified xsi:type="dcterms:W3CDTF">2019-03-19T18:25:05Z</dcterms:modified>
</cp:coreProperties>
</file>