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7DFF-E96F-498B-A925-FDADEAC4FC57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1D1-27E9-40F7-A579-4F8620736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9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7DFF-E96F-498B-A925-FDADEAC4FC57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1D1-27E9-40F7-A579-4F8620736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73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7DFF-E96F-498B-A925-FDADEAC4FC57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1D1-27E9-40F7-A579-4F8620736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7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7DFF-E96F-498B-A925-FDADEAC4FC57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1D1-27E9-40F7-A579-4F8620736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7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7DFF-E96F-498B-A925-FDADEAC4FC57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1D1-27E9-40F7-A579-4F8620736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7DFF-E96F-498B-A925-FDADEAC4FC57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1D1-27E9-40F7-A579-4F8620736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7DFF-E96F-498B-A925-FDADEAC4FC57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1D1-27E9-40F7-A579-4F8620736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3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7DFF-E96F-498B-A925-FDADEAC4FC57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1D1-27E9-40F7-A579-4F8620736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2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7DFF-E96F-498B-A925-FDADEAC4FC57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1D1-27E9-40F7-A579-4F8620736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1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7DFF-E96F-498B-A925-FDADEAC4FC57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1D1-27E9-40F7-A579-4F8620736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4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7DFF-E96F-498B-A925-FDADEAC4FC57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1D1-27E9-40F7-A579-4F8620736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1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27DFF-E96F-498B-A925-FDADEAC4FC57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651D1-27E9-40F7-A579-4F8620736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9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val 83"/>
          <p:cNvSpPr/>
          <p:nvPr/>
        </p:nvSpPr>
        <p:spPr>
          <a:xfrm>
            <a:off x="9189195" y="2425359"/>
            <a:ext cx="754708" cy="6229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8329883" y="2389136"/>
            <a:ext cx="754708" cy="68523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1531698" y="2576200"/>
            <a:ext cx="1237186" cy="104262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6768124" y="2354418"/>
            <a:ext cx="1502291" cy="113038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4961337" y="2320310"/>
            <a:ext cx="1504428" cy="86819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152225" y="2365217"/>
            <a:ext cx="1381825" cy="94191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1489" y="766005"/>
            <a:ext cx="179959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Chair: Mayer-Davis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65462" y="1558528"/>
            <a:ext cx="1495253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Associate Chair for Academics: Beck*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85427" y="1842539"/>
            <a:ext cx="1496857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Associate Chair for Research: Shaikh*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2019" y="1839490"/>
            <a:ext cx="1485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NRI Director: Zeisel*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661521" y="1836443"/>
            <a:ext cx="2340577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Department Manager: Anderson*</a:t>
            </a:r>
            <a:endParaRPr lang="en-US" sz="1200" b="1" dirty="0"/>
          </a:p>
        </p:txBody>
      </p:sp>
      <p:grpSp>
        <p:nvGrpSpPr>
          <p:cNvPr id="152" name="Group 151"/>
          <p:cNvGrpSpPr/>
          <p:nvPr/>
        </p:nvGrpSpPr>
        <p:grpSpPr>
          <a:xfrm>
            <a:off x="9790547" y="2486445"/>
            <a:ext cx="2222699" cy="1786427"/>
            <a:chOff x="9763652" y="2495410"/>
            <a:chExt cx="2222699" cy="1786427"/>
          </a:xfrm>
        </p:grpSpPr>
        <p:sp>
          <p:nvSpPr>
            <p:cNvPr id="42" name="Oval 41"/>
            <p:cNvSpPr/>
            <p:nvPr/>
          </p:nvSpPr>
          <p:spPr>
            <a:xfrm>
              <a:off x="9763652" y="2495410"/>
              <a:ext cx="2222699" cy="178642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813661" y="3023894"/>
              <a:ext cx="199464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Accounting Manager: Church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204051" y="2584115"/>
              <a:ext cx="133940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Pre-Award: Frazier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542526" y="3702133"/>
              <a:ext cx="6904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IT: Yates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890263" y="2846442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267108" y="3912238"/>
              <a:ext cx="120417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Facilities: Mozes</a:t>
              </a:r>
              <a:endParaRPr lang="en-US" sz="12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495571" y="1705449"/>
            <a:ext cx="1015041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PACE: Holliday*</a:t>
            </a:r>
            <a:endParaRPr lang="en-US" sz="1200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927883" y="1104559"/>
            <a:ext cx="0" cy="3832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33315" y="1462738"/>
            <a:ext cx="8453077" cy="250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29467" y="1481812"/>
            <a:ext cx="0" cy="35698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37153" y="1490991"/>
            <a:ext cx="0" cy="356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879548" y="1479458"/>
            <a:ext cx="0" cy="356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26870" y="2453909"/>
            <a:ext cx="106758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BSPH/MS Program Chair*: Styblo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5078071" y="2476059"/>
            <a:ext cx="13201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MPH/RD Program Chair*: Bentley/Holliday</a:t>
            </a:r>
            <a:endParaRPr lang="en-US" sz="1200" dirty="0"/>
          </a:p>
        </p:txBody>
      </p:sp>
      <p:cxnSp>
        <p:nvCxnSpPr>
          <p:cNvPr id="31" name="Straight Connector 30"/>
          <p:cNvCxnSpPr>
            <a:endCxn id="5" idx="0"/>
          </p:cNvCxnSpPr>
          <p:nvPr/>
        </p:nvCxnSpPr>
        <p:spPr>
          <a:xfrm>
            <a:off x="5713088" y="1479458"/>
            <a:ext cx="1" cy="79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36545" y="2398493"/>
            <a:ext cx="145044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PhD Student Admissions, Funding, and Progress Committee Chair*: Hursting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685427" y="645987"/>
            <a:ext cx="210436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* </a:t>
            </a:r>
            <a:r>
              <a:rPr lang="en-US" sz="1200" b="1" dirty="0" smtClean="0"/>
              <a:t>Chair’s Advisory Committee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8008727" y="673528"/>
            <a:ext cx="409234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Advancement Team: Mayer-Davis</a:t>
            </a:r>
            <a:endParaRPr lang="en-US" sz="1200" b="1" dirty="0"/>
          </a:p>
        </p:txBody>
      </p:sp>
      <p:cxnSp>
        <p:nvCxnSpPr>
          <p:cNvPr id="44" name="Straight Connector 43"/>
          <p:cNvCxnSpPr>
            <a:endCxn id="41" idx="1"/>
          </p:cNvCxnSpPr>
          <p:nvPr/>
        </p:nvCxnSpPr>
        <p:spPr>
          <a:xfrm flipV="1">
            <a:off x="6799068" y="812028"/>
            <a:ext cx="1209659" cy="12326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29467" y="1472622"/>
            <a:ext cx="160381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859485" y="2124766"/>
            <a:ext cx="3631167" cy="86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7" idx="0"/>
          </p:cNvCxnSpPr>
          <p:nvPr/>
        </p:nvCxnSpPr>
        <p:spPr>
          <a:xfrm flipH="1">
            <a:off x="3843138" y="2124766"/>
            <a:ext cx="1834" cy="2404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7490652" y="2145184"/>
            <a:ext cx="2165" cy="1968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38" idx="0"/>
          </p:cNvCxnSpPr>
          <p:nvPr/>
        </p:nvCxnSpPr>
        <p:spPr>
          <a:xfrm>
            <a:off x="5713551" y="2133739"/>
            <a:ext cx="0" cy="1865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0895640" y="2127621"/>
            <a:ext cx="0" cy="356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8" idx="4"/>
            <a:endCxn id="43" idx="0"/>
          </p:cNvCxnSpPr>
          <p:nvPr/>
        </p:nvCxnSpPr>
        <p:spPr>
          <a:xfrm>
            <a:off x="5713551" y="3188503"/>
            <a:ext cx="8711" cy="62113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373616" y="2566812"/>
            <a:ext cx="69222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Practice</a:t>
            </a:r>
          </a:p>
        </p:txBody>
      </p:sp>
      <p:sp>
        <p:nvSpPr>
          <p:cNvPr id="69" name="Oval 68"/>
          <p:cNvSpPr/>
          <p:nvPr/>
        </p:nvSpPr>
        <p:spPr>
          <a:xfrm>
            <a:off x="189477" y="2544987"/>
            <a:ext cx="1237186" cy="104262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69179" y="2742983"/>
            <a:ext cx="12006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Develop Interdisciplinary Research</a:t>
            </a:r>
            <a:endParaRPr lang="en-US" sz="1200" dirty="0"/>
          </a:p>
        </p:txBody>
      </p:sp>
      <p:cxnSp>
        <p:nvCxnSpPr>
          <p:cNvPr id="71" name="Straight Connector 70"/>
          <p:cNvCxnSpPr>
            <a:stCxn id="6" idx="2"/>
            <a:endCxn id="69" idx="0"/>
          </p:cNvCxnSpPr>
          <p:nvPr/>
        </p:nvCxnSpPr>
        <p:spPr>
          <a:xfrm flipH="1">
            <a:off x="808070" y="2304204"/>
            <a:ext cx="1625786" cy="2407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83130" y="2733694"/>
            <a:ext cx="11050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Funding Acquisition </a:t>
            </a:r>
            <a:r>
              <a:rPr lang="en-US" sz="1200" dirty="0"/>
              <a:t>S</a:t>
            </a:r>
            <a:r>
              <a:rPr lang="en-US" sz="1200" dirty="0" smtClean="0"/>
              <a:t>upport</a:t>
            </a:r>
            <a:endParaRPr lang="en-US" sz="1200" dirty="0"/>
          </a:p>
        </p:txBody>
      </p:sp>
      <p:cxnSp>
        <p:nvCxnSpPr>
          <p:cNvPr id="74" name="Straight Connector 73"/>
          <p:cNvCxnSpPr>
            <a:stCxn id="6" idx="2"/>
            <a:endCxn id="73" idx="0"/>
          </p:cNvCxnSpPr>
          <p:nvPr/>
        </p:nvCxnSpPr>
        <p:spPr>
          <a:xfrm flipH="1">
            <a:off x="2150291" y="2304204"/>
            <a:ext cx="283565" cy="2719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4" idx="3"/>
            <a:endCxn id="4" idx="1"/>
          </p:cNvCxnSpPr>
          <p:nvPr/>
        </p:nvCxnSpPr>
        <p:spPr>
          <a:xfrm>
            <a:off x="3789796" y="784487"/>
            <a:ext cx="1231693" cy="15079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080743" y="2570843"/>
            <a:ext cx="993155" cy="4196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Continuing Ed</a:t>
            </a:r>
          </a:p>
        </p:txBody>
      </p:sp>
      <p:cxnSp>
        <p:nvCxnSpPr>
          <p:cNvPr id="86" name="Straight Connector 85"/>
          <p:cNvCxnSpPr>
            <a:stCxn id="19" idx="2"/>
            <a:endCxn id="84" idx="0"/>
          </p:cNvCxnSpPr>
          <p:nvPr/>
        </p:nvCxnSpPr>
        <p:spPr>
          <a:xfrm>
            <a:off x="9003092" y="2167114"/>
            <a:ext cx="563457" cy="2582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9" idx="2"/>
            <a:endCxn id="82" idx="0"/>
          </p:cNvCxnSpPr>
          <p:nvPr/>
        </p:nvCxnSpPr>
        <p:spPr>
          <a:xfrm flipH="1">
            <a:off x="8707237" y="2167114"/>
            <a:ext cx="295855" cy="2220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endCxn id="19" idx="0"/>
          </p:cNvCxnSpPr>
          <p:nvPr/>
        </p:nvCxnSpPr>
        <p:spPr>
          <a:xfrm>
            <a:off x="9003092" y="1487836"/>
            <a:ext cx="0" cy="217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2743258" y="-11355"/>
            <a:ext cx="64801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UNC Department of Nutrition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Gillings School of Global Public Health and School of Medicine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984855" y="1035251"/>
            <a:ext cx="389709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Faculty Development Team: Mayer-Davis</a:t>
            </a:r>
            <a:endParaRPr lang="en-US" sz="1200" b="1" dirty="0"/>
          </a:p>
        </p:txBody>
      </p:sp>
      <p:cxnSp>
        <p:nvCxnSpPr>
          <p:cNvPr id="113" name="Straight Connector 112"/>
          <p:cNvCxnSpPr>
            <a:stCxn id="4" idx="3"/>
            <a:endCxn id="111" idx="1"/>
          </p:cNvCxnSpPr>
          <p:nvPr/>
        </p:nvCxnSpPr>
        <p:spPr>
          <a:xfrm>
            <a:off x="6821084" y="935282"/>
            <a:ext cx="1163771" cy="23846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645459" y="1040761"/>
            <a:ext cx="314249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Diversity and Inclusion Committee: Truesdale*</a:t>
            </a:r>
            <a:endParaRPr lang="en-US" sz="1200" b="1" dirty="0"/>
          </a:p>
        </p:txBody>
      </p:sp>
      <p:cxnSp>
        <p:nvCxnSpPr>
          <p:cNvPr id="124" name="Straight Connector 123"/>
          <p:cNvCxnSpPr>
            <a:stCxn id="122" idx="3"/>
            <a:endCxn id="4" idx="1"/>
          </p:cNvCxnSpPr>
          <p:nvPr/>
        </p:nvCxnSpPr>
        <p:spPr>
          <a:xfrm flipV="1">
            <a:off x="3787958" y="935282"/>
            <a:ext cx="1233531" cy="24397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914551" y="3809641"/>
            <a:ext cx="6804981" cy="2081039"/>
            <a:chOff x="1385632" y="4939199"/>
            <a:chExt cx="6804981" cy="2081039"/>
          </a:xfrm>
        </p:grpSpPr>
        <p:sp>
          <p:nvSpPr>
            <p:cNvPr id="43" name="Oval 42"/>
            <p:cNvSpPr/>
            <p:nvPr/>
          </p:nvSpPr>
          <p:spPr>
            <a:xfrm>
              <a:off x="4623141" y="4939199"/>
              <a:ext cx="1140404" cy="1070485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82974" y="5121705"/>
              <a:ext cx="124049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Curriculum Committee Chair*: </a:t>
              </a:r>
              <a:r>
                <a:rPr lang="en-US" sz="1200" dirty="0" smtClean="0"/>
                <a:t>Ward</a:t>
              </a:r>
              <a:endParaRPr lang="en-US" sz="12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85632" y="6189241"/>
              <a:ext cx="2138689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PhD Core Competencies, Core Courses, Other requirements and Electives (academic minors and certificates)</a:t>
              </a:r>
            </a:p>
          </p:txBody>
        </p:sp>
        <p:cxnSp>
          <p:nvCxnSpPr>
            <p:cNvPr id="47" name="Straight Connector 46"/>
            <p:cNvCxnSpPr>
              <a:stCxn id="43" idx="4"/>
              <a:endCxn id="45" idx="0"/>
            </p:cNvCxnSpPr>
            <p:nvPr/>
          </p:nvCxnSpPr>
          <p:spPr>
            <a:xfrm flipH="1">
              <a:off x="2454977" y="6009684"/>
              <a:ext cx="2738366" cy="1795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29890" y="6412904"/>
              <a:ext cx="173664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Develop sample programs of study</a:t>
              </a:r>
            </a:p>
          </p:txBody>
        </p:sp>
        <p:cxnSp>
          <p:nvCxnSpPr>
            <p:cNvPr id="50" name="Straight Connector 49"/>
            <p:cNvCxnSpPr>
              <a:stCxn id="43" idx="4"/>
              <a:endCxn id="52" idx="0"/>
            </p:cNvCxnSpPr>
            <p:nvPr/>
          </p:nvCxnSpPr>
          <p:spPr>
            <a:xfrm>
              <a:off x="5193343" y="6009684"/>
              <a:ext cx="2277899" cy="2151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751871" y="6224854"/>
              <a:ext cx="143874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PhD Comprehensive  Exam</a:t>
              </a:r>
            </a:p>
          </p:txBody>
        </p:sp>
        <p:cxnSp>
          <p:nvCxnSpPr>
            <p:cNvPr id="131" name="Straight Connector 130"/>
            <p:cNvCxnSpPr>
              <a:stCxn id="43" idx="4"/>
              <a:endCxn id="49" idx="0"/>
            </p:cNvCxnSpPr>
            <p:nvPr/>
          </p:nvCxnSpPr>
          <p:spPr>
            <a:xfrm>
              <a:off x="5193343" y="6009684"/>
              <a:ext cx="4870" cy="4032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2624291" y="3744171"/>
            <a:ext cx="76115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BSPH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451605" y="3744167"/>
            <a:ext cx="7882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BSPH/MS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89805" y="3744166"/>
            <a:ext cx="73970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869896" y="3227300"/>
            <a:ext cx="73970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MPH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896953" y="3227295"/>
            <a:ext cx="73970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MPH/RD</a:t>
            </a:r>
          </a:p>
        </p:txBody>
      </p:sp>
      <p:cxnSp>
        <p:nvCxnSpPr>
          <p:cNvPr id="96" name="Straight Connector 95"/>
          <p:cNvCxnSpPr>
            <a:stCxn id="38" idx="4"/>
            <a:endCxn id="87" idx="0"/>
          </p:cNvCxnSpPr>
          <p:nvPr/>
        </p:nvCxnSpPr>
        <p:spPr>
          <a:xfrm>
            <a:off x="5713551" y="3188503"/>
            <a:ext cx="553256" cy="387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38" idx="4"/>
            <a:endCxn id="85" idx="0"/>
          </p:cNvCxnSpPr>
          <p:nvPr/>
        </p:nvCxnSpPr>
        <p:spPr>
          <a:xfrm flipH="1">
            <a:off x="5239750" y="3188503"/>
            <a:ext cx="473801" cy="387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37" idx="4"/>
            <a:endCxn id="81" idx="0"/>
          </p:cNvCxnSpPr>
          <p:nvPr/>
        </p:nvCxnSpPr>
        <p:spPr>
          <a:xfrm>
            <a:off x="3843138" y="3307132"/>
            <a:ext cx="816521" cy="4370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37" idx="4"/>
            <a:endCxn id="80" idx="0"/>
          </p:cNvCxnSpPr>
          <p:nvPr/>
        </p:nvCxnSpPr>
        <p:spPr>
          <a:xfrm>
            <a:off x="3843138" y="3307132"/>
            <a:ext cx="2603" cy="4370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37" idx="4"/>
            <a:endCxn id="79" idx="0"/>
          </p:cNvCxnSpPr>
          <p:nvPr/>
        </p:nvCxnSpPr>
        <p:spPr>
          <a:xfrm flipH="1">
            <a:off x="3004870" y="3307132"/>
            <a:ext cx="838268" cy="4370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0919423" y="6527153"/>
            <a:ext cx="108811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smtClean="0"/>
              <a:t>March 8, 2019</a:t>
            </a:r>
            <a:endParaRPr lang="en-US" sz="1200" dirty="0" smtClean="0"/>
          </a:p>
          <a:p>
            <a:endParaRPr lang="en-US" sz="1200" dirty="0"/>
          </a:p>
        </p:txBody>
      </p:sp>
      <p:cxnSp>
        <p:nvCxnSpPr>
          <p:cNvPr id="130" name="Straight Connector 129"/>
          <p:cNvCxnSpPr>
            <a:stCxn id="39" idx="4"/>
            <a:endCxn id="43" idx="0"/>
          </p:cNvCxnSpPr>
          <p:nvPr/>
        </p:nvCxnSpPr>
        <p:spPr>
          <a:xfrm flipH="1">
            <a:off x="5722262" y="3484799"/>
            <a:ext cx="1797008" cy="32484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37" idx="4"/>
            <a:endCxn id="43" idx="0"/>
          </p:cNvCxnSpPr>
          <p:nvPr/>
        </p:nvCxnSpPr>
        <p:spPr>
          <a:xfrm>
            <a:off x="3843138" y="3307132"/>
            <a:ext cx="1879124" cy="50250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5" idx="2"/>
          </p:cNvCxnSpPr>
          <p:nvPr/>
        </p:nvCxnSpPr>
        <p:spPr>
          <a:xfrm flipH="1">
            <a:off x="5710592" y="2020193"/>
            <a:ext cx="2497" cy="932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0081409" y="2802378"/>
            <a:ext cx="183947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Student Services: Earnest*</a:t>
            </a:r>
            <a:endParaRPr lang="en-US" sz="1200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6300179" y="4323877"/>
            <a:ext cx="1102790" cy="298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7232641" y="3790191"/>
            <a:ext cx="1504428" cy="105024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224402" y="3992147"/>
            <a:ext cx="15095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School of Medicine </a:t>
            </a:r>
          </a:p>
          <a:p>
            <a:pPr algn="ctr"/>
            <a:r>
              <a:rPr lang="en-US" sz="1200" dirty="0" smtClean="0"/>
              <a:t>Nutrition Curriculum: </a:t>
            </a:r>
          </a:p>
          <a:p>
            <a:pPr algn="ctr"/>
            <a:r>
              <a:rPr lang="en-US" sz="1200" dirty="0" smtClean="0"/>
              <a:t>Hursting 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9980237" y="3479655"/>
            <a:ext cx="191334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Executive Assistant: Belote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9928561" y="3252813"/>
            <a:ext cx="2007857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Accounting/Post-Award: Barr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356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7153</TotalTime>
  <Words>167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Chris</dc:creator>
  <cp:lastModifiedBy>Belote, Anne</cp:lastModifiedBy>
  <cp:revision>106</cp:revision>
  <cp:lastPrinted>2016-04-25T20:39:56Z</cp:lastPrinted>
  <dcterms:created xsi:type="dcterms:W3CDTF">2016-04-22T17:18:34Z</dcterms:created>
  <dcterms:modified xsi:type="dcterms:W3CDTF">2019-03-18T12:27:50Z</dcterms:modified>
</cp:coreProperties>
</file>