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2" d="100"/>
          <a:sy n="72" d="100"/>
        </p:scale>
        <p:origin x="-1332" y="-72"/>
      </p:cViewPr>
      <p:guideLst>
        <p:guide orient="horz" pos="3168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457200"/>
            <a:ext cx="6858000" cy="4572000"/>
          </a:xfrm>
          <a:custGeom>
            <a:avLst/>
            <a:gdLst>
              <a:gd name="connsiteX0" fmla="*/ 0 w 6858000"/>
              <a:gd name="connsiteY0" fmla="*/ 0 h 6035040"/>
              <a:gd name="connsiteX1" fmla="*/ 6858000 w 6858000"/>
              <a:gd name="connsiteY1" fmla="*/ 0 h 6035040"/>
              <a:gd name="connsiteX2" fmla="*/ 6858000 w 6858000"/>
              <a:gd name="connsiteY2" fmla="*/ 6035040 h 6035040"/>
              <a:gd name="connsiteX3" fmla="*/ 0 w 6858000"/>
              <a:gd name="connsiteY3" fmla="*/ 6035040 h 6035040"/>
              <a:gd name="connsiteX4" fmla="*/ 0 w 6858000"/>
              <a:gd name="connsiteY4" fmla="*/ 0 h 6035040"/>
              <a:gd name="connsiteX0" fmla="*/ 0 w 6858000"/>
              <a:gd name="connsiteY0" fmla="*/ 0 h 6035040"/>
              <a:gd name="connsiteX1" fmla="*/ 6858000 w 6858000"/>
              <a:gd name="connsiteY1" fmla="*/ 0 h 6035040"/>
              <a:gd name="connsiteX2" fmla="*/ 6844748 w 6858000"/>
              <a:gd name="connsiteY2" fmla="*/ 5478449 h 6035040"/>
              <a:gd name="connsiteX3" fmla="*/ 0 w 6858000"/>
              <a:gd name="connsiteY3" fmla="*/ 6035040 h 6035040"/>
              <a:gd name="connsiteX4" fmla="*/ 0 w 6858000"/>
              <a:gd name="connsiteY4" fmla="*/ 0 h 603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6035040">
                <a:moveTo>
                  <a:pt x="0" y="0"/>
                </a:moveTo>
                <a:lnTo>
                  <a:pt x="6858000" y="0"/>
                </a:lnTo>
                <a:cubicBezTo>
                  <a:pt x="6853583" y="1826150"/>
                  <a:pt x="6849165" y="3652299"/>
                  <a:pt x="6844748" y="5478449"/>
                </a:cubicBezTo>
                <a:lnTo>
                  <a:pt x="0" y="603504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675616"/>
            <a:ext cx="4572000" cy="640080"/>
          </a:xfrm>
          <a:solidFill>
            <a:schemeClr val="bg1"/>
          </a:solidFill>
        </p:spPr>
        <p:txBody>
          <a:bodyPr anchor="ctr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 b="1" i="1" cap="all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Headline 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209016"/>
            <a:ext cx="6858000" cy="640080"/>
          </a:xfr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200" b="1" i="1" cap="all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add headline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029200" y="3727839"/>
            <a:ext cx="2286000" cy="640080"/>
          </a:xfr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200" b="1" i="1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334141"/>
            <a:ext cx="4572000" cy="9144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2400" b="1" i="0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add date and time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6490394"/>
            <a:ext cx="4572000" cy="9144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2400" b="0" i="0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add location</a:t>
            </a:r>
            <a:endParaRPr lang="en-US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7646646"/>
            <a:ext cx="4572000" cy="9144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1800" b="0" i="0" u="sng" baseline="0">
                <a:solidFill>
                  <a:srgbClr val="00B0F0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add URL</a:t>
            </a:r>
          </a:p>
        </p:txBody>
      </p:sp>
      <p:sp>
        <p:nvSpPr>
          <p:cNvPr id="4" name="Flowchart: Manual Input 3"/>
          <p:cNvSpPr/>
          <p:nvPr userDrawn="1"/>
        </p:nvSpPr>
        <p:spPr>
          <a:xfrm>
            <a:off x="457200" y="8686800"/>
            <a:ext cx="6858000" cy="914400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5303520" y="5334140"/>
            <a:ext cx="2011680" cy="2070654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1800" b="0" i="0" baseline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dirty="0" smtClean="0"/>
              <a:t>Click to add additional information.</a:t>
            </a:r>
            <a:endParaRPr lang="en-US" dirty="0" smtClean="0"/>
          </a:p>
        </p:txBody>
      </p:sp>
      <p:pic>
        <p:nvPicPr>
          <p:cNvPr id="5" name="Picture 4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710" y="8887135"/>
            <a:ext cx="2228848" cy="56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51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4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1018824" rtl="0" eaLnBrk="1" latinLnBrk="0" hangingPunct="1">
        <a:spcBef>
          <a:spcPct val="0"/>
        </a:spcBef>
        <a:buNone/>
        <a:defRPr sz="4900" kern="120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2865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1_template">
  <a:themeElements>
    <a:clrScheme name="SPH color palette">
      <a:dk1>
        <a:srgbClr val="2E3A60"/>
      </a:dk1>
      <a:lt1>
        <a:sysClr val="window" lastClr="FFFFFF"/>
      </a:lt1>
      <a:dk2>
        <a:srgbClr val="CFCCB8"/>
      </a:dk2>
      <a:lt2>
        <a:srgbClr val="EEECE1"/>
      </a:lt2>
      <a:accent1>
        <a:srgbClr val="57A0D3"/>
      </a:accent1>
      <a:accent2>
        <a:srgbClr val="8CA223"/>
      </a:accent2>
      <a:accent3>
        <a:srgbClr val="6B7628"/>
      </a:accent3>
      <a:accent4>
        <a:srgbClr val="742052"/>
      </a:accent4>
      <a:accent5>
        <a:srgbClr val="427288"/>
      </a:accent5>
      <a:accent6>
        <a:srgbClr val="CE791E"/>
      </a:accent6>
      <a:hlink>
        <a:srgbClr val="8ABAE2"/>
      </a:hlink>
      <a:folHlink>
        <a:srgbClr val="5C44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poster1_template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poster1_template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Lenovo User</cp:lastModifiedBy>
  <cp:revision>1</cp:revision>
  <dcterms:created xsi:type="dcterms:W3CDTF">2012-03-21T14:58:01Z</dcterms:created>
  <dcterms:modified xsi:type="dcterms:W3CDTF">2012-03-21T15:00:34Z</dcterms:modified>
</cp:coreProperties>
</file>