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6" d="100"/>
          <a:sy n="76" d="100"/>
        </p:scale>
        <p:origin x="-5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AA4E4-2DA3-433F-AFEC-0AFB36F25C84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DEC5-88B3-4C6A-B4EA-CF8207D23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089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AA4E4-2DA3-433F-AFEC-0AFB36F25C84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DEC5-88B3-4C6A-B4EA-CF8207D23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71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AA4E4-2DA3-433F-AFEC-0AFB36F25C84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DEC5-88B3-4C6A-B4EA-CF8207D23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40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AA4E4-2DA3-433F-AFEC-0AFB36F25C84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DEC5-88B3-4C6A-B4EA-CF8207D23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95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AA4E4-2DA3-433F-AFEC-0AFB36F25C84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DEC5-88B3-4C6A-B4EA-CF8207D23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35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AA4E4-2DA3-433F-AFEC-0AFB36F25C84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DEC5-88B3-4C6A-B4EA-CF8207D23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985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AA4E4-2DA3-433F-AFEC-0AFB36F25C84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DEC5-88B3-4C6A-B4EA-CF8207D23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58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AA4E4-2DA3-433F-AFEC-0AFB36F25C84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DEC5-88B3-4C6A-B4EA-CF8207D23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39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AA4E4-2DA3-433F-AFEC-0AFB36F25C84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DEC5-88B3-4C6A-B4EA-CF8207D23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AA4E4-2DA3-433F-AFEC-0AFB36F25C84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DEC5-88B3-4C6A-B4EA-CF8207D23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06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AA4E4-2DA3-433F-AFEC-0AFB36F25C84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DEC5-88B3-4C6A-B4EA-CF8207D23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66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AA4E4-2DA3-433F-AFEC-0AFB36F25C84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6DEC5-88B3-4C6A-B4EA-CF8207D23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649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Companion Slide Set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Journey of a PCB Molecule Activity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657600"/>
            <a:ext cx="8458200" cy="1981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i="1" dirty="0" smtClean="0">
                <a:latin typeface="Garamond" panose="02020404030301010803" pitchFamily="18" charset="0"/>
              </a:rPr>
              <a:t>This teacher slide set was created by the </a:t>
            </a:r>
            <a:br>
              <a:rPr lang="en-US" i="1" dirty="0" smtClean="0">
                <a:latin typeface="Garamond" panose="02020404030301010803" pitchFamily="18" charset="0"/>
              </a:rPr>
            </a:br>
            <a:r>
              <a:rPr lang="en-US" i="1" dirty="0" smtClean="0">
                <a:latin typeface="Garamond" panose="02020404030301010803" pitchFamily="18" charset="0"/>
              </a:rPr>
              <a:t>UNC Superfund Research Program (SRP), with funding from the National Institute of Environmental Health Sciences (P42ES005948)</a:t>
            </a:r>
            <a:endParaRPr lang="en-US" i="1" dirty="0">
              <a:latin typeface="Garamond" panose="02020404030301010803" pitchFamily="18" charset="0"/>
            </a:endParaRPr>
          </a:p>
        </p:txBody>
      </p:sp>
      <p:pic>
        <p:nvPicPr>
          <p:cNvPr id="4" name="Picture 3" descr="S:\ERP Photos and Logos\Logos\SRP Logos\SRP_800x480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638800"/>
            <a:ext cx="1714500" cy="1028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530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98" y="2556163"/>
            <a:ext cx="2571490" cy="195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 descr="File:Polemount-singlephase-closeu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62" b="12862"/>
          <a:stretch>
            <a:fillRect/>
          </a:stretch>
        </p:blipFill>
        <p:spPr>
          <a:xfrm>
            <a:off x="4843439" y="425689"/>
            <a:ext cx="1524000" cy="1707911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MP900448679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4"/>
          <a:stretch/>
        </p:blipFill>
        <p:spPr>
          <a:xfrm>
            <a:off x="2836713" y="450273"/>
            <a:ext cx="1699741" cy="1673169"/>
          </a:xfrm>
          <a:prstGeom prst="flowChartAlternateProcess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6102" r="21777"/>
          <a:stretch/>
        </p:blipFill>
        <p:spPr>
          <a:xfrm>
            <a:off x="457200" y="457200"/>
            <a:ext cx="1834445" cy="16764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Content Placeholder 4" descr="C:\Users\skyelton\AppData\Local\Microsoft\Windows\Temporary Internet Files\Content.IE5\B7O2H0ZR\MP900407566[1].jpg"/>
          <p:cNvPicPr>
            <a:picLocks noGrp="1"/>
          </p:cNvPicPr>
          <p:nvPr>
            <p:ph idx="4294967295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8" r="14621"/>
          <a:stretch/>
        </p:blipFill>
        <p:spPr bwMode="auto">
          <a:xfrm>
            <a:off x="7184759" y="457200"/>
            <a:ext cx="1593850" cy="1676400"/>
          </a:xfrm>
          <a:prstGeom prst="round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7384" y="2590800"/>
            <a:ext cx="2514600" cy="167535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Content Placeholder 5" descr="File:Dust-storm-Texas-1935.png"/>
          <p:cNvPicPr>
            <a:picLocks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2"/>
          <a:stretch/>
        </p:blipFill>
        <p:spPr bwMode="auto">
          <a:xfrm>
            <a:off x="3381784" y="2590800"/>
            <a:ext cx="2514600" cy="1676400"/>
          </a:xfrm>
          <a:prstGeom prst="round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3941" y="4672368"/>
            <a:ext cx="2514600" cy="172804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Content Placeholder 2" descr="http://www.nps.gov/im/stateoftheparks/miss/assets/images/Mississippi-River-Views.jpg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1784" y="4672368"/>
            <a:ext cx="2514600" cy="1600200"/>
          </a:xfrm>
          <a:prstGeom prst="round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Content Placeholder 2" descr="C:\Users\skyelton\AppData\Local\Microsoft\Windows\Temporary Internet Files\Content.IE5\B7O2H0ZR\MP900448756[1].jpg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7384" y="4624032"/>
            <a:ext cx="2514600" cy="1648536"/>
          </a:xfrm>
          <a:prstGeom prst="round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ight Arrow 13"/>
          <p:cNvSpPr/>
          <p:nvPr/>
        </p:nvSpPr>
        <p:spPr>
          <a:xfrm>
            <a:off x="2133600" y="1143000"/>
            <a:ext cx="885416" cy="533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0800000">
            <a:off x="5439184" y="3124200"/>
            <a:ext cx="1066800" cy="533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5400000">
            <a:off x="7734300" y="1981200"/>
            <a:ext cx="1066800" cy="533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6172200" y="1066800"/>
            <a:ext cx="1066800" cy="533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5400000">
            <a:off x="1074361" y="4244138"/>
            <a:ext cx="1066800" cy="533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0800000">
            <a:off x="2619784" y="3124200"/>
            <a:ext cx="1066800" cy="533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2695984" y="5257800"/>
            <a:ext cx="1066800" cy="533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5591584" y="5257800"/>
            <a:ext cx="1066800" cy="533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8435709" y="5257800"/>
            <a:ext cx="685800" cy="533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4114800" y="1066800"/>
            <a:ext cx="885416" cy="533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5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0" grpId="0" animBg="1"/>
      <p:bldP spid="22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43" y="411049"/>
            <a:ext cx="2777447" cy="188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Content Placeholder 2" descr="http://home.centurytel.net/lakeerieecosystem/image004.jpg"/>
          <p:cNvPicPr>
            <a:picLocks noGrp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7"/>
          <a:stretch/>
        </p:blipFill>
        <p:spPr bwMode="auto">
          <a:xfrm>
            <a:off x="3467100" y="493712"/>
            <a:ext cx="2514600" cy="1679575"/>
          </a:xfrm>
          <a:prstGeom prst="round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Content Placeholder 2" descr="dark ocean skies: stormy skies over darkened Southern ocean with brilliant setting sun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9891" y="411049"/>
            <a:ext cx="2498361" cy="1752600"/>
          </a:xfrm>
          <a:prstGeom prst="round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Content Placeholder 2" descr="http://kingfish.coastal.edu/biology/sgilman/770copepods.gif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2" b="7608"/>
          <a:stretch/>
        </p:blipFill>
        <p:spPr bwMode="auto">
          <a:xfrm>
            <a:off x="6388624" y="2487386"/>
            <a:ext cx="2310351" cy="1760071"/>
          </a:xfrm>
          <a:prstGeom prst="round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Content Placeholder 2" descr="File:Gadus morhua Cod-2b-Atlanterhavsparken-Norway.JPG"/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8" r="13090"/>
          <a:stretch/>
        </p:blipFill>
        <p:spPr bwMode="auto">
          <a:xfrm>
            <a:off x="3506316" y="2514600"/>
            <a:ext cx="2502598" cy="1752600"/>
          </a:xfrm>
          <a:prstGeom prst="round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Content Placeholder 2" descr="C:\Users\skyelton\AppData\Local\Microsoft\Windows\Temporary Internet Files\Content.IE5\P6C8JO3S\MP900403311[1].jpg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743" y="2487386"/>
            <a:ext cx="2499271" cy="1676400"/>
          </a:xfrm>
          <a:prstGeom prst="round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Content Placeholder 3"/>
          <p:cNvPicPr>
            <a:picLocks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1" t="13408"/>
          <a:stretch/>
        </p:blipFill>
        <p:spPr bwMode="auto">
          <a:xfrm>
            <a:off x="457200" y="4697187"/>
            <a:ext cx="2514600" cy="1676399"/>
          </a:xfrm>
          <a:prstGeom prst="round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 descr="Cubs chasing mother polar bear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087" y="4713516"/>
            <a:ext cx="2543646" cy="1676400"/>
          </a:xfrm>
          <a:prstGeom prst="round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ight Arrow 18"/>
          <p:cNvSpPr/>
          <p:nvPr/>
        </p:nvSpPr>
        <p:spPr>
          <a:xfrm>
            <a:off x="152400" y="1066800"/>
            <a:ext cx="1066800" cy="533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0800000">
            <a:off x="5562600" y="3124200"/>
            <a:ext cx="1066800" cy="533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5400000">
            <a:off x="7010400" y="1981200"/>
            <a:ext cx="1066800" cy="533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5562600" y="1066800"/>
            <a:ext cx="1066800" cy="533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2667000" y="1066800"/>
            <a:ext cx="1066800" cy="533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0800000">
            <a:off x="2667000" y="3124200"/>
            <a:ext cx="1066800" cy="533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5400000">
            <a:off x="1181100" y="4305300"/>
            <a:ext cx="1066800" cy="533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2819400" y="5285016"/>
            <a:ext cx="1066800" cy="533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94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11</Words>
  <Application>Microsoft Office PowerPoint</Application>
  <PresentationFormat>On-screen Show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Companion Slide Set    Journey of a PCB Molecule Activity</vt:lpstr>
      <vt:lpstr>PowerPoint Presentation</vt:lpstr>
      <vt:lpstr>PowerPoint Presentation</vt:lpstr>
    </vt:vector>
  </TitlesOfParts>
  <Company>The University of North Carolina at Chapel Hill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 to accompany  Journey of a PCB Molecule Activity</dc:title>
  <dc:creator>Sarah Yelton</dc:creator>
  <cp:lastModifiedBy>Dana Haine</cp:lastModifiedBy>
  <cp:revision>3</cp:revision>
  <dcterms:created xsi:type="dcterms:W3CDTF">2014-10-14T14:41:10Z</dcterms:created>
  <dcterms:modified xsi:type="dcterms:W3CDTF">2014-10-14T16:40:43Z</dcterms:modified>
</cp:coreProperties>
</file>